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26" r:id="rId7"/>
  </p:sld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4" d="100"/>
          <a:sy n="94" d="100"/>
        </p:scale>
        <p:origin x="1138"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tableStyles" Target="tableStyles.xml"/></Relationships>
</file>

<file path=ppt/media/image1.pn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solidFill>
                <a:srgbClr val="000000"/>
              </a:solid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9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9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9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9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solidFill>
                <a:srgbClr val="000000"/>
              </a:solidFill>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0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0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0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0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0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0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1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1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1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1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1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1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2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2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2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2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2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2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2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3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3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3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3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4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2"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solidFill>
                <a:srgbClr val="000000"/>
              </a:solidFill>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4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4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46"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4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4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50"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5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5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54"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56"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57"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59"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6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61"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62"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64"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65"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66"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67"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68"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69"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9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9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0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0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0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0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solidFill>
                <a:srgbClr val="000000"/>
              </a:solidFill>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0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0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0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1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1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1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1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1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1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1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2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2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2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2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2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solidFill>
                <a:srgbClr val="000000"/>
              </a:solidFill>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2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2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2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2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2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3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3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4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41"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4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43"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45"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4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4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8"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solidFill>
                <a:srgbClr val="000000"/>
              </a:solidFill>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5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5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52"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54"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5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56"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5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5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60"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62"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63"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65"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66"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67"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68"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70"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71"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72"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73"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74"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75"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8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81"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IN" sz="3200" b="0" strike="noStrike" spc="-1">
              <a:solidFill>
                <a:srgbClr val="000000"/>
              </a:solidFill>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83"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85"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8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8"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solidFill>
                <a:srgbClr val="000000"/>
              </a:solidFill>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8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9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9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92"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94"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9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96"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9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9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00"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302"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03"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305"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06"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07"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08"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310"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11"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12"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13"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14"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315"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endParaRPr lang="en-IN" sz="1400" b="0" strike="noStrike" spc="-1">
              <a:solidFill>
                <a:srgbClr val="000000"/>
              </a:solidFill>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pPr indent="0">
              <a:spcBef>
                <a:spcPts val="1417"/>
              </a:spcBef>
              <a:buNone/>
            </a:pPr>
            <a:endParaRPr lang="en-IN"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3.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4.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5.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6" Type="http://schemas.openxmlformats.org/officeDocument/2006/relationships/image" Target="../media/image7.png"/><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6.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image" Target="../media/image3.png"/><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 name="Google Shape;7;p214" descr="Diagram&#10;&#10;Description automatically generated"/>
          <p:cNvPicPr/>
          <p:nvPr/>
        </p:nvPicPr>
        <p:blipFill>
          <a:blip r:embed="rId14"/>
          <a:stretch/>
        </p:blipFill>
        <p:spPr>
          <a:xfrm>
            <a:off x="0" y="4320"/>
            <a:ext cx="9143640" cy="5134680"/>
          </a:xfrm>
          <a:prstGeom prst="rect">
            <a:avLst/>
          </a:prstGeom>
          <a:ln w="0">
            <a:noFill/>
          </a:ln>
        </p:spPr>
      </p:pic>
      <p:cxnSp>
        <p:nvCxnSpPr>
          <p:cNvPr id="5" name="Google Shape;8;p214"/>
          <p:cNvCxnSpPr/>
          <p:nvPr/>
        </p:nvCxnSpPr>
        <p:spPr>
          <a:xfrm>
            <a:off x="343800" y="3257280"/>
            <a:ext cx="527400" cy="360"/>
          </a:xfrm>
          <a:prstGeom prst="straightConnector1">
            <a:avLst/>
          </a:prstGeom>
          <a:ln w="28575">
            <a:solidFill>
              <a:srgbClr val="22366A"/>
            </a:solidFill>
            <a:round/>
          </a:ln>
        </p:spPr>
      </p:cxnSp>
      <p:sp>
        <p:nvSpPr>
          <p:cNvPr id="2" name="PlaceHolder 1"/>
          <p:cNvSpPr>
            <a:spLocks noGrp="1"/>
          </p:cNvSpPr>
          <p:nvPr>
            <p:ph type="body"/>
          </p:nvPr>
        </p:nvSpPr>
        <p:spPr>
          <a:xfrm>
            <a:off x="261360" y="2640960"/>
            <a:ext cx="3311280" cy="440280"/>
          </a:xfrm>
          <a:prstGeom prst="rect">
            <a:avLst/>
          </a:prstGeom>
          <a:noFill/>
          <a:ln w="0">
            <a:noFill/>
          </a:ln>
        </p:spPr>
        <p:txBody>
          <a:bodyPr anchor="t">
            <a:noAutofit/>
          </a:bodyPr>
          <a:lstStyle/>
          <a:p>
            <a:pPr marL="432000" indent="-324000">
              <a:spcBef>
                <a:spcPts val="1417"/>
              </a:spcBef>
              <a:buClr>
                <a:srgbClr val="000000"/>
              </a:buClr>
              <a:buSzPct val="45000"/>
              <a:buFont typeface="Wingdings" charset="2"/>
              <a:buChar char=""/>
            </a:pPr>
            <a:r>
              <a:rPr lang="en-IN" sz="2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2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2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2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400" b="0" strike="noStrike" spc="-1">
                <a:solidFill>
                  <a:srgbClr val="000000"/>
                </a:solidFill>
                <a:latin typeface="Arial"/>
              </a:rPr>
              <a:t>Seventh Outline Level</a:t>
            </a:r>
          </a:p>
        </p:txBody>
      </p:sp>
      <p:sp>
        <p:nvSpPr>
          <p:cNvPr id="3" name="PlaceHolder 2"/>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r>
              <a:rPr lang="en-IN"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14"/>
          <a:srcRect r="11112"/>
          <a:stretch/>
        </p:blipFill>
        <p:spPr>
          <a:xfrm flipH="1">
            <a:off x="360" y="0"/>
            <a:ext cx="9143640" cy="5142960"/>
          </a:xfrm>
          <a:prstGeom prst="rect">
            <a:avLst/>
          </a:prstGeom>
          <a:ln w="0">
            <a:noFill/>
          </a:ln>
        </p:spPr>
      </p:pic>
      <p:pic>
        <p:nvPicPr>
          <p:cNvPr id="41" name="Google Shape;12;p215" descr="Shape&#10;&#10;Description automatically generated with low confidence"/>
          <p:cNvPicPr/>
          <p:nvPr/>
        </p:nvPicPr>
        <p:blipFill>
          <a:blip r:embed="rId15"/>
          <a:stretch/>
        </p:blipFill>
        <p:spPr>
          <a:xfrm>
            <a:off x="0" y="0"/>
            <a:ext cx="9143640" cy="5147640"/>
          </a:xfrm>
          <a:prstGeom prst="rect">
            <a:avLst/>
          </a:prstGeom>
          <a:ln w="0">
            <a:noFill/>
          </a:ln>
        </p:spPr>
      </p:pic>
      <p:sp>
        <p:nvSpPr>
          <p:cNvPr id="42" name="Google Shape;13;p215"/>
          <p:cNvSpPr/>
          <p:nvPr/>
        </p:nvSpPr>
        <p:spPr>
          <a:xfrm>
            <a:off x="0" y="638280"/>
            <a:ext cx="4733640" cy="4030560"/>
          </a:xfrm>
          <a:prstGeom prst="rect">
            <a:avLst/>
          </a:prstGeom>
          <a:solidFill>
            <a:schemeClr val="dk2"/>
          </a:solidFill>
          <a:ln w="0">
            <a:noFill/>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tabLst>
                <a:tab pos="0" algn="l"/>
              </a:tabLst>
            </a:pPr>
            <a:endParaRPr lang="en-IN" sz="1800" b="0" strike="noStrike" spc="-1">
              <a:solidFill>
                <a:schemeClr val="lt1"/>
              </a:solidFill>
              <a:latin typeface="Arial"/>
              <a:ea typeface="Arial"/>
            </a:endParaRPr>
          </a:p>
        </p:txBody>
      </p:sp>
      <p:sp>
        <p:nvSpPr>
          <p:cNvPr id="43" name="Google Shape;14;p215"/>
          <p:cNvSpPr/>
          <p:nvPr/>
        </p:nvSpPr>
        <p:spPr>
          <a:xfrm>
            <a:off x="0" y="820080"/>
            <a:ext cx="144360" cy="32328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lIns="68400" tIns="34200" rIns="68400" bIns="34200" anchor="ctr">
            <a:noAutofit/>
          </a:bodyPr>
          <a:lstStyle/>
          <a:p>
            <a:pPr algn="ctr">
              <a:lnSpc>
                <a:spcPct val="100000"/>
              </a:lnSpc>
              <a:tabLst>
                <a:tab pos="0" algn="l"/>
              </a:tabLst>
            </a:pPr>
            <a:endParaRPr lang="en-IN" sz="1800" b="0" strike="noStrike" spc="-1">
              <a:solidFill>
                <a:schemeClr val="lt1"/>
              </a:solidFill>
              <a:latin typeface="Arial"/>
              <a:ea typeface="Arial"/>
            </a:endParaRPr>
          </a:p>
        </p:txBody>
      </p:sp>
      <p:sp>
        <p:nvSpPr>
          <p:cNvPr id="44" name="PlaceHolder 1"/>
          <p:cNvSpPr>
            <a:spLocks noGrp="1"/>
          </p:cNvSpPr>
          <p:nvPr>
            <p:ph type="title"/>
          </p:nvPr>
        </p:nvSpPr>
        <p:spPr>
          <a:xfrm>
            <a:off x="144720" y="810720"/>
            <a:ext cx="3421080" cy="343800"/>
          </a:xfrm>
          <a:prstGeom prst="rect">
            <a:avLst/>
          </a:prstGeom>
          <a:noFill/>
          <a:ln w="0">
            <a:noFill/>
          </a:ln>
        </p:spPr>
        <p:txBody>
          <a:bodyPr lIns="90000" anchor="ctr">
            <a:normAutofit fontScale="97000"/>
          </a:bodyPr>
          <a:lstStyle/>
          <a:p>
            <a:pPr indent="0">
              <a:buNone/>
            </a:pPr>
            <a:r>
              <a:rPr lang="en-IN" sz="1700" b="0" strike="noStrike" spc="-1">
                <a:solidFill>
                  <a:srgbClr val="000000"/>
                </a:solidFill>
                <a:latin typeface="Arial"/>
              </a:rPr>
              <a:t>Click to edit the title text format</a:t>
            </a:r>
          </a:p>
        </p:txBody>
      </p:sp>
      <p:sp>
        <p:nvSpPr>
          <p:cNvPr id="45" name="PlaceHolder 2"/>
          <p:cNvSpPr>
            <a:spLocks noGrp="1"/>
          </p:cNvSpPr>
          <p:nvPr>
            <p:ph type="body"/>
          </p:nvPr>
        </p:nvSpPr>
        <p:spPr>
          <a:xfrm>
            <a:off x="144720" y="1295640"/>
            <a:ext cx="4342680" cy="3036240"/>
          </a:xfrm>
          <a:prstGeom prst="rect">
            <a:avLst/>
          </a:prstGeom>
          <a:noFill/>
          <a:ln w="0">
            <a:noFill/>
          </a:ln>
        </p:spPr>
        <p:txBody>
          <a:bodyPr anchor="t">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2" name="Google Shape;18;p216" descr="Shape&#10;&#10;Description automatically generated with low confidence"/>
          <p:cNvPicPr/>
          <p:nvPr/>
        </p:nvPicPr>
        <p:blipFill>
          <a:blip r:embed="rId14"/>
          <a:stretch/>
        </p:blipFill>
        <p:spPr>
          <a:xfrm>
            <a:off x="0" y="0"/>
            <a:ext cx="9143640" cy="5147640"/>
          </a:xfrm>
          <a:prstGeom prst="rect">
            <a:avLst/>
          </a:prstGeom>
          <a:ln w="0">
            <a:noFill/>
          </a:ln>
        </p:spPr>
      </p:pic>
      <p:grpSp>
        <p:nvGrpSpPr>
          <p:cNvPr id="83" name="Google Shape;19;p216"/>
          <p:cNvGrpSpPr/>
          <p:nvPr/>
        </p:nvGrpSpPr>
        <p:grpSpPr>
          <a:xfrm>
            <a:off x="270360" y="226080"/>
            <a:ext cx="174960" cy="4075200"/>
            <a:chOff x="270360" y="226080"/>
            <a:chExt cx="174960" cy="4075200"/>
          </a:xfrm>
        </p:grpSpPr>
        <p:grpSp>
          <p:nvGrpSpPr>
            <p:cNvPr id="84" name="Google Shape;20;p216"/>
            <p:cNvGrpSpPr/>
            <p:nvPr/>
          </p:nvGrpSpPr>
          <p:grpSpPr>
            <a:xfrm>
              <a:off x="270360" y="2977200"/>
              <a:ext cx="174960" cy="1324080"/>
              <a:chOff x="270360" y="2977200"/>
              <a:chExt cx="174960" cy="1324080"/>
            </a:xfrm>
          </p:grpSpPr>
          <p:sp>
            <p:nvSpPr>
              <p:cNvPr id="85" name="Google Shape;21;p216"/>
              <p:cNvSpPr/>
              <p:nvPr/>
            </p:nvSpPr>
            <p:spPr>
              <a:xfrm>
                <a:off x="270360" y="2977200"/>
                <a:ext cx="174960" cy="373680"/>
              </a:xfrm>
              <a:prstGeom prst="rect">
                <a:avLst/>
              </a:prstGeom>
              <a:solidFill>
                <a:schemeClr val="lt2"/>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tabLst>
                    <a:tab pos="0" algn="l"/>
                  </a:tabLst>
                </a:pPr>
                <a:endParaRPr lang="en-IN" sz="1400" b="0" strike="noStrike" spc="-1">
                  <a:solidFill>
                    <a:schemeClr val="lt1"/>
                  </a:solidFill>
                  <a:latin typeface="Arial"/>
                  <a:ea typeface="Arial"/>
                </a:endParaRPr>
              </a:p>
            </p:txBody>
          </p:sp>
          <p:cxnSp>
            <p:nvCxnSpPr>
              <p:cNvPr id="86" name="Google Shape;22;p216"/>
              <p:cNvCxnSpPr/>
              <p:nvPr/>
            </p:nvCxnSpPr>
            <p:spPr>
              <a:xfrm>
                <a:off x="357840" y="3188520"/>
                <a:ext cx="360" cy="1113120"/>
              </a:xfrm>
              <a:prstGeom prst="straightConnector1">
                <a:avLst/>
              </a:prstGeom>
              <a:ln w="12700">
                <a:solidFill>
                  <a:srgbClr val="C88C32"/>
                </a:solidFill>
                <a:round/>
              </a:ln>
            </p:spPr>
          </p:cxnSp>
        </p:grpSp>
        <p:grpSp>
          <p:nvGrpSpPr>
            <p:cNvPr id="87" name="Google Shape;23;p216"/>
            <p:cNvGrpSpPr/>
            <p:nvPr/>
          </p:nvGrpSpPr>
          <p:grpSpPr>
            <a:xfrm>
              <a:off x="270360" y="226080"/>
              <a:ext cx="174960" cy="2253240"/>
              <a:chOff x="270360" y="226080"/>
              <a:chExt cx="174960" cy="2253240"/>
            </a:xfrm>
          </p:grpSpPr>
          <p:cxnSp>
            <p:nvCxnSpPr>
              <p:cNvPr id="88" name="Google Shape;24;p216"/>
              <p:cNvCxnSpPr/>
              <p:nvPr/>
            </p:nvCxnSpPr>
            <p:spPr>
              <a:xfrm>
                <a:off x="357840" y="431640"/>
                <a:ext cx="360" cy="2048040"/>
              </a:xfrm>
              <a:prstGeom prst="straightConnector1">
                <a:avLst/>
              </a:prstGeom>
              <a:ln w="12700">
                <a:solidFill>
                  <a:srgbClr val="223669"/>
                </a:solidFill>
                <a:round/>
              </a:ln>
            </p:spPr>
          </p:cxnSp>
          <p:sp>
            <p:nvSpPr>
              <p:cNvPr id="89" name="Google Shape;25;p216"/>
              <p:cNvSpPr/>
              <p:nvPr/>
            </p:nvSpPr>
            <p:spPr>
              <a:xfrm>
                <a:off x="270360" y="226080"/>
                <a:ext cx="174960" cy="373680"/>
              </a:xfrm>
              <a:prstGeom prst="rect">
                <a:avLst/>
              </a:pr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tabLst>
                    <a:tab pos="0" algn="l"/>
                  </a:tabLst>
                </a:pPr>
                <a:endParaRPr lang="en-IN" sz="1400" b="0" strike="noStrike" spc="-1">
                  <a:solidFill>
                    <a:schemeClr val="lt1"/>
                  </a:solidFill>
                  <a:latin typeface="Arial"/>
                  <a:ea typeface="Arial"/>
                </a:endParaRPr>
              </a:p>
            </p:txBody>
          </p:sp>
        </p:grpSp>
      </p:grpSp>
      <p:sp>
        <p:nvSpPr>
          <p:cNvPr id="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r>
              <a:rPr lang="en-IN" sz="1400" b="0" strike="noStrike" spc="-1">
                <a:solidFill>
                  <a:srgbClr val="000000"/>
                </a:solidFill>
                <a:latin typeface="Arial"/>
              </a:rPr>
              <a:t>Click to edit the title text format</a:t>
            </a:r>
          </a:p>
        </p:txBody>
      </p:sp>
      <p:sp>
        <p:nvSpPr>
          <p:cNvPr id="9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8" name="Google Shape;45;p220"/>
          <p:cNvPicPr/>
          <p:nvPr/>
        </p:nvPicPr>
        <p:blipFill>
          <a:blip r:embed="rId14"/>
          <a:srcRect l="16978" t="14938" r="19507" b="5409"/>
          <a:stretch/>
        </p:blipFill>
        <p:spPr>
          <a:xfrm>
            <a:off x="6412680" y="0"/>
            <a:ext cx="2730960" cy="5143320"/>
          </a:xfrm>
          <a:prstGeom prst="rect">
            <a:avLst/>
          </a:prstGeom>
          <a:ln w="0">
            <a:noFill/>
          </a:ln>
        </p:spPr>
      </p:pic>
      <p:pic>
        <p:nvPicPr>
          <p:cNvPr id="129" name="Google Shape;46;p220" descr="Shape&#10;&#10;Description automatically generated with low confidence"/>
          <p:cNvPicPr/>
          <p:nvPr/>
        </p:nvPicPr>
        <p:blipFill>
          <a:blip r:embed="rId15"/>
          <a:stretch/>
        </p:blipFill>
        <p:spPr>
          <a:xfrm>
            <a:off x="0" y="0"/>
            <a:ext cx="9143640" cy="5142960"/>
          </a:xfrm>
          <a:prstGeom prst="rect">
            <a:avLst/>
          </a:prstGeom>
          <a:ln w="0">
            <a:noFill/>
          </a:ln>
        </p:spPr>
      </p:pic>
      <p:sp>
        <p:nvSpPr>
          <p:cNvPr id="130" name="PlaceHolder 1"/>
          <p:cNvSpPr>
            <a:spLocks noGrp="1"/>
          </p:cNvSpPr>
          <p:nvPr>
            <p:ph type="body"/>
          </p:nvPr>
        </p:nvSpPr>
        <p:spPr>
          <a:xfrm>
            <a:off x="135720" y="756360"/>
            <a:ext cx="4435920" cy="3430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31" name="PlaceHolder 2"/>
          <p:cNvSpPr>
            <a:spLocks noGrp="1"/>
          </p:cNvSpPr>
          <p:nvPr>
            <p:ph type="body"/>
          </p:nvPr>
        </p:nvSpPr>
        <p:spPr>
          <a:xfrm>
            <a:off x="135720" y="1194480"/>
            <a:ext cx="4264920" cy="2139120"/>
          </a:xfrm>
          <a:prstGeom prst="rect">
            <a:avLst/>
          </a:prstGeom>
          <a:noFill/>
          <a:ln w="0">
            <a:noFill/>
          </a:ln>
        </p:spPr>
        <p:txBody>
          <a:bodyPr anchor="t">
            <a:normAutofit fontScale="94000"/>
          </a:bodyPr>
          <a:lstStyle/>
          <a:p>
            <a:pPr marL="406080" indent="-30456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12160" lvl="1" indent="-30456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18240" lvl="2" indent="-27072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624320" lvl="3" indent="-20304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030400" lvl="4" indent="-20304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436480" lvl="5" indent="-20304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2842560" lvl="6" indent="-20304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32" name="PlaceHolder 3"/>
          <p:cNvSpPr>
            <a:spLocks noGrp="1"/>
          </p:cNvSpPr>
          <p:nvPr>
            <p:ph type="title"/>
          </p:nvPr>
        </p:nvSpPr>
        <p:spPr>
          <a:xfrm>
            <a:off x="135720" y="202320"/>
            <a:ext cx="7886520" cy="343800"/>
          </a:xfrm>
          <a:prstGeom prst="rect">
            <a:avLst/>
          </a:prstGeom>
          <a:noFill/>
          <a:ln w="0">
            <a:noFill/>
          </a:ln>
        </p:spPr>
        <p:txBody>
          <a:bodyPr anchor="t">
            <a:normAutofit fontScale="97000"/>
          </a:bodyPr>
          <a:lstStyle/>
          <a:p>
            <a:pPr indent="0">
              <a:buNone/>
            </a:pPr>
            <a:r>
              <a:rPr lang="en-IN" sz="1700" b="0" strike="noStrike" spc="-1">
                <a:solidFill>
                  <a:srgbClr val="000000"/>
                </a:solidFill>
                <a:latin typeface="Arial"/>
              </a:rPr>
              <a:t>Click to edit the title text format</a:t>
            </a:r>
          </a:p>
        </p:txBody>
      </p:sp>
      <p:sp>
        <p:nvSpPr>
          <p:cNvPr id="133" name="Google Shape;50;p220"/>
          <p:cNvSpPr/>
          <p:nvPr/>
        </p:nvSpPr>
        <p:spPr>
          <a:xfrm>
            <a:off x="0" y="202320"/>
            <a:ext cx="135360" cy="343800"/>
          </a:xfrm>
          <a:prstGeom prst="rect">
            <a:avLst/>
          </a:prstGeom>
          <a:solidFill>
            <a:srgbClr val="22366A"/>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tabLst>
                <a:tab pos="0" algn="l"/>
              </a:tabLst>
            </a:pPr>
            <a:endParaRPr lang="en-IN" sz="1800" b="0" strike="noStrike" spc="-1">
              <a:solidFill>
                <a:schemeClr val="lt1"/>
              </a:solidFill>
              <a:latin typeface="Calibri"/>
              <a:ea typeface="Calibri"/>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70" name="Google Shape;1074;p282" descr="Shape&#10;&#10;Description automatically generated with low confidence"/>
          <p:cNvPicPr/>
          <p:nvPr/>
        </p:nvPicPr>
        <p:blipFill>
          <a:blip r:embed="rId14"/>
          <a:stretch/>
        </p:blipFill>
        <p:spPr>
          <a:xfrm>
            <a:off x="0" y="0"/>
            <a:ext cx="9143640" cy="5142960"/>
          </a:xfrm>
          <a:prstGeom prst="rect">
            <a:avLst/>
          </a:prstGeom>
          <a:ln w="0">
            <a:noFill/>
          </a:ln>
        </p:spPr>
      </p:pic>
      <p:sp>
        <p:nvSpPr>
          <p:cNvPr id="171"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lstStyle/>
          <a:p>
            <a:pPr indent="0">
              <a:buNone/>
            </a:pPr>
            <a:r>
              <a:rPr lang="en-IN" sz="1700" b="0" strike="noStrike" spc="-1">
                <a:solidFill>
                  <a:srgbClr val="000000"/>
                </a:solidFill>
                <a:latin typeface="Arial"/>
              </a:rPr>
              <a:t>Click to edit the title text format</a:t>
            </a:r>
          </a:p>
        </p:txBody>
      </p:sp>
      <p:sp>
        <p:nvSpPr>
          <p:cNvPr id="172" name="Google Shape;1076;p282"/>
          <p:cNvSpPr/>
          <p:nvPr/>
        </p:nvSpPr>
        <p:spPr>
          <a:xfrm>
            <a:off x="0" y="202320"/>
            <a:ext cx="135360" cy="343800"/>
          </a:xfrm>
          <a:prstGeom prst="rect">
            <a:avLst/>
          </a:prstGeom>
          <a:solidFill>
            <a:srgbClr val="22366A"/>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tabLst>
                <a:tab pos="0" algn="l"/>
              </a:tabLst>
            </a:pPr>
            <a:endParaRPr lang="en-IN" sz="1800" b="0" strike="noStrike" spc="-1">
              <a:solidFill>
                <a:schemeClr val="lt1"/>
              </a:solidFill>
              <a:latin typeface="Calibri"/>
              <a:ea typeface="Calibri"/>
            </a:endParaRPr>
          </a:p>
        </p:txBody>
      </p:sp>
      <p:grpSp>
        <p:nvGrpSpPr>
          <p:cNvPr id="173" name="Google Shape;1077;p282"/>
          <p:cNvGrpSpPr/>
          <p:nvPr/>
        </p:nvGrpSpPr>
        <p:grpSpPr>
          <a:xfrm>
            <a:off x="2441160" y="1060560"/>
            <a:ext cx="4259160" cy="3398760"/>
            <a:chOff x="2441160" y="1060560"/>
            <a:chExt cx="4259160" cy="3398760"/>
          </a:xfrm>
        </p:grpSpPr>
        <p:pic>
          <p:nvPicPr>
            <p:cNvPr id="174" name="Google Shape;1078;p282" descr="Icon&#10;&#10;Description automatically generated"/>
            <p:cNvPicPr/>
            <p:nvPr/>
          </p:nvPicPr>
          <p:blipFill>
            <a:blip r:embed="rId15"/>
            <a:stretch/>
          </p:blipFill>
          <p:spPr>
            <a:xfrm>
              <a:off x="2625480" y="1060560"/>
              <a:ext cx="3884760" cy="3370680"/>
            </a:xfrm>
            <a:prstGeom prst="rect">
              <a:avLst/>
            </a:prstGeom>
            <a:ln w="0">
              <a:noFill/>
            </a:ln>
          </p:spPr>
        </p:pic>
        <p:grpSp>
          <p:nvGrpSpPr>
            <p:cNvPr id="175" name="Google Shape;1079;p282"/>
            <p:cNvGrpSpPr/>
            <p:nvPr/>
          </p:nvGrpSpPr>
          <p:grpSpPr>
            <a:xfrm>
              <a:off x="2441160" y="1082160"/>
              <a:ext cx="4259160" cy="3377160"/>
              <a:chOff x="2441160" y="1082160"/>
              <a:chExt cx="4259160" cy="3377160"/>
            </a:xfrm>
          </p:grpSpPr>
          <p:sp>
            <p:nvSpPr>
              <p:cNvPr id="176" name="Google Shape;1080;p282"/>
              <p:cNvSpPr/>
              <p:nvPr/>
            </p:nvSpPr>
            <p:spPr>
              <a:xfrm>
                <a:off x="6618600" y="230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txBody>
              <a:bodyPr tIns="58320" bIns="58320"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sp>
            <p:nvSpPr>
              <p:cNvPr id="177" name="Google Shape;1081;p282"/>
              <p:cNvSpPr/>
              <p:nvPr/>
            </p:nvSpPr>
            <p:spPr>
              <a:xfrm>
                <a:off x="6426360" y="356004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txBody>
              <a:bodyPr tIns="58320" bIns="58320"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sp>
            <p:nvSpPr>
              <p:cNvPr id="178" name="Google Shape;1082;p282"/>
              <p:cNvSpPr/>
              <p:nvPr/>
            </p:nvSpPr>
            <p:spPr>
              <a:xfrm>
                <a:off x="5448600" y="437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txBody>
              <a:bodyPr tIns="58320" bIns="58320"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sp>
            <p:nvSpPr>
              <p:cNvPr id="179" name="Google Shape;1083;p282"/>
              <p:cNvSpPr/>
              <p:nvPr/>
            </p:nvSpPr>
            <p:spPr>
              <a:xfrm>
                <a:off x="6444360" y="108216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txBody>
              <a:bodyPr tIns="58320" bIns="58320"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sp>
            <p:nvSpPr>
              <p:cNvPr id="180" name="Google Shape;1084;p282"/>
              <p:cNvSpPr/>
              <p:nvPr/>
            </p:nvSpPr>
            <p:spPr>
              <a:xfrm>
                <a:off x="2441160" y="230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txBody>
              <a:bodyPr tIns="58320" bIns="58320"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sp>
            <p:nvSpPr>
              <p:cNvPr id="181" name="Google Shape;1085;p282"/>
              <p:cNvSpPr/>
              <p:nvPr/>
            </p:nvSpPr>
            <p:spPr>
              <a:xfrm>
                <a:off x="2619720" y="356652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txBody>
              <a:bodyPr tIns="58320" bIns="58320"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sp>
            <p:nvSpPr>
              <p:cNvPr id="182" name="Google Shape;1086;p282"/>
              <p:cNvSpPr/>
              <p:nvPr/>
            </p:nvSpPr>
            <p:spPr>
              <a:xfrm>
                <a:off x="3592800" y="4377600"/>
                <a:ext cx="81720" cy="81720"/>
              </a:xfrm>
              <a:prstGeom prst="ellipse">
                <a:avLst/>
              </a:prstGeom>
              <a:solidFill>
                <a:srgbClr val="BC8638"/>
              </a:solidFill>
              <a:ln w="0">
                <a:noFill/>
              </a:ln>
            </p:spPr>
            <p:style>
              <a:lnRef idx="0">
                <a:scrgbClr r="0" g="0" b="0"/>
              </a:lnRef>
              <a:fillRef idx="0">
                <a:scrgbClr r="0" g="0" b="0"/>
              </a:fillRef>
              <a:effectRef idx="0">
                <a:scrgbClr r="0" g="0" b="0"/>
              </a:effectRef>
              <a:fontRef idx="minor"/>
            </p:style>
            <p:txBody>
              <a:bodyPr tIns="58320" bIns="58320"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sp>
            <p:nvSpPr>
              <p:cNvPr id="183" name="Google Shape;1087;p282"/>
              <p:cNvSpPr/>
              <p:nvPr/>
            </p:nvSpPr>
            <p:spPr>
              <a:xfrm>
                <a:off x="2619720" y="1089000"/>
                <a:ext cx="81720" cy="81720"/>
              </a:xfrm>
              <a:prstGeom prst="ellipse">
                <a:avLst/>
              </a:prstGeom>
              <a:solidFill>
                <a:srgbClr val="035081"/>
              </a:solidFill>
              <a:ln w="0">
                <a:noFill/>
              </a:ln>
            </p:spPr>
            <p:style>
              <a:lnRef idx="0">
                <a:scrgbClr r="0" g="0" b="0"/>
              </a:lnRef>
              <a:fillRef idx="0">
                <a:scrgbClr r="0" g="0" b="0"/>
              </a:fillRef>
              <a:effectRef idx="0">
                <a:scrgbClr r="0" g="0" b="0"/>
              </a:effectRef>
              <a:fontRef idx="minor"/>
            </p:style>
            <p:txBody>
              <a:bodyPr tIns="58320" bIns="58320"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grpSp>
        <p:grpSp>
          <p:nvGrpSpPr>
            <p:cNvPr id="184" name="Google Shape;1088;p282"/>
            <p:cNvGrpSpPr/>
            <p:nvPr/>
          </p:nvGrpSpPr>
          <p:grpSpPr>
            <a:xfrm>
              <a:off x="3551760" y="1395000"/>
              <a:ext cx="2053800" cy="2053800"/>
              <a:chOff x="3551760" y="1395000"/>
              <a:chExt cx="2053800" cy="2053800"/>
            </a:xfrm>
          </p:grpSpPr>
          <p:sp>
            <p:nvSpPr>
              <p:cNvPr id="185" name="Google Shape;1089;p282"/>
              <p:cNvSpPr/>
              <p:nvPr/>
            </p:nvSpPr>
            <p:spPr>
              <a:xfrm>
                <a:off x="3551760" y="1395000"/>
                <a:ext cx="2053800" cy="2053800"/>
              </a:xfrm>
              <a:prstGeom prst="ellipse">
                <a:avLst/>
              </a:prstGeom>
              <a:solidFill>
                <a:srgbClr val="F2F2F2"/>
              </a:solidFill>
              <a:ln w="25400">
                <a:solidFill>
                  <a:srgbClr val="F2F2F2"/>
                </a:solidFill>
                <a:round/>
              </a:ln>
            </p:spPr>
            <p:style>
              <a:lnRef idx="0">
                <a:scrgbClr r="0" g="0" b="0"/>
              </a:lnRef>
              <a:fillRef idx="0">
                <a:scrgbClr r="0" g="0" b="0"/>
              </a:fillRef>
              <a:effectRef idx="0">
                <a:scrgbClr r="0" g="0" b="0"/>
              </a:effectRef>
              <a:fontRef idx="minor"/>
            </p:style>
            <p:txBody>
              <a:bodyPr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sp>
            <p:nvSpPr>
              <p:cNvPr id="186" name="Google Shape;1090;p282"/>
              <p:cNvSpPr/>
              <p:nvPr/>
            </p:nvSpPr>
            <p:spPr>
              <a:xfrm>
                <a:off x="3606120" y="1449360"/>
                <a:ext cx="1945080" cy="1945080"/>
              </a:xfrm>
              <a:prstGeom prst="ellipse">
                <a:avLst/>
              </a:prstGeom>
              <a:solidFill>
                <a:schemeClr val="lt1"/>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tabLst>
                    <a:tab pos="0" algn="l"/>
                  </a:tabLst>
                </a:pPr>
                <a:endParaRPr lang="en-IN" sz="1400" b="0" strike="noStrike" spc="-1">
                  <a:solidFill>
                    <a:schemeClr val="lt1"/>
                  </a:solidFill>
                  <a:latin typeface="Public Sans"/>
                  <a:ea typeface="Public Sans"/>
                </a:endParaRPr>
              </a:p>
            </p:txBody>
          </p:sp>
        </p:grpSp>
      </p:grpSp>
      <p:sp>
        <p:nvSpPr>
          <p:cNvPr id="187" name="PlaceHolder 2"/>
          <p:cNvSpPr>
            <a:spLocks noGrp="1"/>
          </p:cNvSpPr>
          <p:nvPr>
            <p:ph type="body"/>
          </p:nvPr>
        </p:nvSpPr>
        <p:spPr>
          <a:xfrm>
            <a:off x="3719160" y="22644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88" name="PlaceHolder 3"/>
          <p:cNvSpPr>
            <a:spLocks noGrp="1"/>
          </p:cNvSpPr>
          <p:nvPr>
            <p:ph type="body"/>
          </p:nvPr>
        </p:nvSpPr>
        <p:spPr>
          <a:xfrm>
            <a:off x="817200" y="9612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89" name="PlaceHolder 4"/>
          <p:cNvSpPr>
            <a:spLocks noGrp="1"/>
          </p:cNvSpPr>
          <p:nvPr>
            <p:ph type="body"/>
          </p:nvPr>
        </p:nvSpPr>
        <p:spPr>
          <a:xfrm>
            <a:off x="633960" y="218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90" name="PlaceHolder 5"/>
          <p:cNvSpPr>
            <a:spLocks noGrp="1"/>
          </p:cNvSpPr>
          <p:nvPr>
            <p:ph type="body"/>
          </p:nvPr>
        </p:nvSpPr>
        <p:spPr>
          <a:xfrm>
            <a:off x="803880" y="34488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91" name="PlaceHolder 6"/>
          <p:cNvSpPr>
            <a:spLocks noGrp="1"/>
          </p:cNvSpPr>
          <p:nvPr>
            <p:ph type="body"/>
          </p:nvPr>
        </p:nvSpPr>
        <p:spPr>
          <a:xfrm>
            <a:off x="1798200" y="425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92" name="PlaceHolder 7"/>
          <p:cNvSpPr>
            <a:spLocks noGrp="1"/>
          </p:cNvSpPr>
          <p:nvPr>
            <p:ph type="body"/>
          </p:nvPr>
        </p:nvSpPr>
        <p:spPr>
          <a:xfrm>
            <a:off x="6615360" y="9612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93" name="PlaceHolder 8"/>
          <p:cNvSpPr>
            <a:spLocks noGrp="1"/>
          </p:cNvSpPr>
          <p:nvPr>
            <p:ph type="body"/>
          </p:nvPr>
        </p:nvSpPr>
        <p:spPr>
          <a:xfrm>
            <a:off x="6787080" y="218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94" name="PlaceHolder 9"/>
          <p:cNvSpPr>
            <a:spLocks noGrp="1"/>
          </p:cNvSpPr>
          <p:nvPr>
            <p:ph type="body"/>
          </p:nvPr>
        </p:nvSpPr>
        <p:spPr>
          <a:xfrm>
            <a:off x="6602400" y="344880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195" name="PlaceHolder 10"/>
          <p:cNvSpPr>
            <a:spLocks noGrp="1"/>
          </p:cNvSpPr>
          <p:nvPr>
            <p:ph type="body"/>
          </p:nvPr>
        </p:nvSpPr>
        <p:spPr>
          <a:xfrm>
            <a:off x="5585040" y="4258440"/>
            <a:ext cx="1714320" cy="319680"/>
          </a:xfrm>
          <a:prstGeom prst="rect">
            <a:avLst/>
          </a:prstGeom>
          <a:noFill/>
          <a:ln w="0">
            <a:noFill/>
          </a:ln>
        </p:spPr>
        <p:txBody>
          <a:bodyPr anchor="ctr">
            <a:no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32" name="Google Shape;27;p217" descr="A computer on a table&#10;&#10;Description automatically generated with medium confidence"/>
          <p:cNvPicPr/>
          <p:nvPr/>
        </p:nvPicPr>
        <p:blipFill>
          <a:blip r:embed="rId14"/>
          <a:srcRect t="8553" r="1750" b="8553"/>
          <a:stretch/>
        </p:blipFill>
        <p:spPr>
          <a:xfrm>
            <a:off x="0" y="0"/>
            <a:ext cx="9143640" cy="5143320"/>
          </a:xfrm>
          <a:prstGeom prst="rect">
            <a:avLst/>
          </a:prstGeom>
          <a:ln w="0">
            <a:noFill/>
          </a:ln>
        </p:spPr>
      </p:pic>
      <p:pic>
        <p:nvPicPr>
          <p:cNvPr id="233" name="Google Shape;28;p217" descr="Shape&#10;&#10;Description automatically generated with low confidence"/>
          <p:cNvPicPr/>
          <p:nvPr/>
        </p:nvPicPr>
        <p:blipFill>
          <a:blip r:embed="rId15"/>
          <a:stretch/>
        </p:blipFill>
        <p:spPr>
          <a:xfrm>
            <a:off x="0" y="0"/>
            <a:ext cx="9143640" cy="5142960"/>
          </a:xfrm>
          <a:prstGeom prst="rect">
            <a:avLst/>
          </a:prstGeom>
          <a:ln w="0">
            <a:noFill/>
          </a:ln>
        </p:spPr>
      </p:pic>
      <p:sp>
        <p:nvSpPr>
          <p:cNvPr id="234" name="Google Shape;29;p217"/>
          <p:cNvSpPr/>
          <p:nvPr/>
        </p:nvSpPr>
        <p:spPr>
          <a:xfrm>
            <a:off x="2240640" y="1407960"/>
            <a:ext cx="4811040" cy="76320"/>
          </a:xfrm>
          <a:prstGeom prst="rect">
            <a:avLst/>
          </a:prstGeom>
          <a:solidFill>
            <a:srgbClr val="F0C8CE"/>
          </a:solidFill>
          <a:ln w="0">
            <a:noFill/>
          </a:ln>
        </p:spPr>
        <p:style>
          <a:lnRef idx="0">
            <a:scrgbClr r="0" g="0" b="0"/>
          </a:lnRef>
          <a:fillRef idx="0">
            <a:scrgbClr r="0" g="0" b="0"/>
          </a:fillRef>
          <a:effectRef idx="0">
            <a:scrgbClr r="0" g="0" b="0"/>
          </a:effectRef>
          <a:fontRef idx="minor"/>
        </p:style>
        <p:txBody>
          <a:bodyPr tIns="77040" bIns="77040" anchor="ctr">
            <a:noAutofit/>
          </a:bodyPr>
          <a:lstStyle/>
          <a:p>
            <a:pPr algn="ctr">
              <a:lnSpc>
                <a:spcPct val="100000"/>
              </a:lnSpc>
              <a:tabLst>
                <a:tab pos="0" algn="l"/>
              </a:tabLst>
            </a:pPr>
            <a:endParaRPr lang="en-IN" sz="1400" b="0" strike="noStrike" spc="-1">
              <a:solidFill>
                <a:schemeClr val="lt1"/>
              </a:solidFill>
              <a:latin typeface="Arial"/>
              <a:ea typeface="Arial"/>
            </a:endParaRPr>
          </a:p>
        </p:txBody>
      </p:sp>
      <p:pic>
        <p:nvPicPr>
          <p:cNvPr id="235" name="Google Shape;30;p217" descr="Shape&#10;&#10;Description automatically generated with low confidence"/>
          <p:cNvPicPr/>
          <p:nvPr/>
        </p:nvPicPr>
        <p:blipFill>
          <a:blip r:embed="rId16"/>
          <a:stretch/>
        </p:blipFill>
        <p:spPr>
          <a:xfrm>
            <a:off x="2692800" y="1785240"/>
            <a:ext cx="1180800" cy="1180800"/>
          </a:xfrm>
          <a:prstGeom prst="rect">
            <a:avLst/>
          </a:prstGeom>
          <a:ln w="0">
            <a:noFill/>
          </a:ln>
        </p:spPr>
      </p:pic>
      <p:sp>
        <p:nvSpPr>
          <p:cNvPr id="236" name="Google Shape;31;p217"/>
          <p:cNvSpPr/>
          <p:nvPr/>
        </p:nvSpPr>
        <p:spPr>
          <a:xfrm>
            <a:off x="2233440" y="613440"/>
            <a:ext cx="4818240" cy="794160"/>
          </a:xfrm>
          <a:prstGeom prst="rect">
            <a:avLst/>
          </a:prstGeom>
          <a:solidFill>
            <a:schemeClr val="dk2"/>
          </a:solidFill>
          <a:ln w="0">
            <a:noFill/>
          </a:ln>
        </p:spPr>
        <p:style>
          <a:lnRef idx="0">
            <a:scrgbClr r="0" g="0" b="0"/>
          </a:lnRef>
          <a:fillRef idx="0">
            <a:scrgbClr r="0" g="0" b="0"/>
          </a:fillRef>
          <a:effectRef idx="0">
            <a:scrgbClr r="0" g="0" b="0"/>
          </a:effectRef>
          <a:fontRef idx="minor"/>
        </p:style>
        <p:txBody>
          <a:bodyPr anchor="ctr">
            <a:noAutofit/>
          </a:bodyPr>
          <a:lstStyle/>
          <a:p>
            <a:pPr algn="ctr">
              <a:lnSpc>
                <a:spcPct val="100000"/>
              </a:lnSpc>
              <a:tabLst>
                <a:tab pos="0" algn="l"/>
              </a:tabLst>
            </a:pPr>
            <a:endParaRPr lang="en-IN" sz="1800" b="0" strike="noStrike" spc="-1">
              <a:solidFill>
                <a:schemeClr val="lt1"/>
              </a:solidFill>
              <a:latin typeface="Calibri"/>
              <a:ea typeface="Calibri"/>
            </a:endParaRPr>
          </a:p>
        </p:txBody>
      </p:sp>
      <p:sp>
        <p:nvSpPr>
          <p:cNvPr id="237" name="PlaceHolder 1"/>
          <p:cNvSpPr>
            <a:spLocks noGrp="1"/>
          </p:cNvSpPr>
          <p:nvPr>
            <p:ph type="body"/>
          </p:nvPr>
        </p:nvSpPr>
        <p:spPr>
          <a:xfrm>
            <a:off x="2634120" y="802440"/>
            <a:ext cx="4016520" cy="448920"/>
          </a:xfrm>
          <a:prstGeom prst="rect">
            <a:avLst/>
          </a:prstGeom>
          <a:noFill/>
          <a:ln w="0">
            <a:noFill/>
          </a:ln>
        </p:spPr>
        <p:txBody>
          <a:bodyPr anchor="ctr">
            <a:normAutofit fontScale="15000"/>
          </a:bodyPr>
          <a:lstStyle/>
          <a:p>
            <a:pPr marL="64800" indent="-48600">
              <a:spcBef>
                <a:spcPts val="1417"/>
              </a:spcBef>
              <a:buClr>
                <a:srgbClr val="000000"/>
              </a:buClr>
              <a:buSzPct val="45000"/>
              <a:buFont typeface="Wingdings" charset="2"/>
              <a:buChar char=""/>
            </a:pPr>
            <a:r>
              <a:rPr lang="en-IN" sz="1800" b="0" strike="noStrike" spc="-1">
                <a:solidFill>
                  <a:srgbClr val="000000"/>
                </a:solidFill>
                <a:latin typeface="Arial"/>
              </a:rPr>
              <a:t>Click to edit the outline text format</a:t>
            </a:r>
          </a:p>
          <a:p>
            <a:pPr marL="129600" lvl="1" indent="-48600">
              <a:spcBef>
                <a:spcPts val="1134"/>
              </a:spcBef>
              <a:buClr>
                <a:srgbClr val="000000"/>
              </a:buClr>
              <a:buSzPct val="75000"/>
              <a:buFont typeface="Symbol" charset="2"/>
              <a:buChar char=""/>
            </a:pPr>
            <a:r>
              <a:rPr lang="en-IN" sz="1800" b="0" strike="noStrike" spc="-1">
                <a:solidFill>
                  <a:srgbClr val="000000"/>
                </a:solidFill>
                <a:latin typeface="Arial"/>
              </a:rPr>
              <a:t>Second Outline Level</a:t>
            </a:r>
          </a:p>
          <a:p>
            <a:pPr marL="194400" lvl="2" indent="-43200">
              <a:spcBef>
                <a:spcPts val="850"/>
              </a:spcBef>
              <a:buClr>
                <a:srgbClr val="000000"/>
              </a:buClr>
              <a:buSzPct val="45000"/>
              <a:buFont typeface="Wingdings" charset="2"/>
              <a:buChar char=""/>
            </a:pPr>
            <a:r>
              <a:rPr lang="en-IN" sz="1800" b="0" strike="noStrike" spc="-1">
                <a:solidFill>
                  <a:srgbClr val="000000"/>
                </a:solidFill>
                <a:latin typeface="Arial"/>
              </a:rPr>
              <a:t>Third Outline Level</a:t>
            </a:r>
          </a:p>
          <a:p>
            <a:pPr marL="259200" lvl="3" indent="-32400">
              <a:spcBef>
                <a:spcPts val="567"/>
              </a:spcBef>
              <a:buClr>
                <a:srgbClr val="000000"/>
              </a:buClr>
              <a:buSzPct val="75000"/>
              <a:buFont typeface="Symbol" charset="2"/>
              <a:buChar char=""/>
            </a:pPr>
            <a:r>
              <a:rPr lang="en-IN" sz="1800" b="0" strike="noStrike" spc="-1">
                <a:solidFill>
                  <a:srgbClr val="000000"/>
                </a:solidFill>
                <a:latin typeface="Arial"/>
              </a:rPr>
              <a:t>Fourth Outline Level</a:t>
            </a:r>
          </a:p>
          <a:p>
            <a:pPr marL="324000" lvl="4" indent="-32400">
              <a:spcBef>
                <a:spcPts val="283"/>
              </a:spcBef>
              <a:buClr>
                <a:srgbClr val="000000"/>
              </a:buClr>
              <a:buSzPct val="45000"/>
              <a:buFont typeface="Wingdings" charset="2"/>
              <a:buChar char=""/>
            </a:pPr>
            <a:r>
              <a:rPr lang="en-IN" sz="1800" b="0" strike="noStrike" spc="-1">
                <a:solidFill>
                  <a:srgbClr val="000000"/>
                </a:solidFill>
                <a:latin typeface="Arial"/>
              </a:rPr>
              <a:t>Fifth Outline Level</a:t>
            </a:r>
          </a:p>
          <a:p>
            <a:pPr marL="388800" lvl="5" indent="-32400">
              <a:spcBef>
                <a:spcPts val="283"/>
              </a:spcBef>
              <a:buClr>
                <a:srgbClr val="000000"/>
              </a:buClr>
              <a:buSzPct val="45000"/>
              <a:buFont typeface="Wingdings" charset="2"/>
              <a:buChar char=""/>
            </a:pPr>
            <a:r>
              <a:rPr lang="en-IN" sz="1800" b="0" strike="noStrike" spc="-1">
                <a:solidFill>
                  <a:srgbClr val="000000"/>
                </a:solidFill>
                <a:latin typeface="Arial"/>
              </a:rPr>
              <a:t>Sixth Outline Level</a:t>
            </a:r>
          </a:p>
          <a:p>
            <a:pPr marL="453600" lvl="6" indent="-32400">
              <a:spcBef>
                <a:spcPts val="283"/>
              </a:spcBef>
              <a:buClr>
                <a:srgbClr val="000000"/>
              </a:buClr>
              <a:buSzPct val="45000"/>
              <a:buFont typeface="Wingdings" charset="2"/>
              <a:buChar char=""/>
            </a:pPr>
            <a:r>
              <a:rPr lang="en-IN" sz="1800" b="0" strike="noStrike" spc="-1">
                <a:solidFill>
                  <a:srgbClr val="000000"/>
                </a:solidFill>
                <a:latin typeface="Arial"/>
              </a:rPr>
              <a:t>Seventh Outline Level</a:t>
            </a:r>
          </a:p>
        </p:txBody>
      </p:sp>
      <p:sp>
        <p:nvSpPr>
          <p:cNvPr id="238" name="PlaceHolder 2"/>
          <p:cNvSpPr>
            <a:spLocks noGrp="1"/>
          </p:cNvSpPr>
          <p:nvPr>
            <p:ph type="body"/>
          </p:nvPr>
        </p:nvSpPr>
        <p:spPr>
          <a:xfrm>
            <a:off x="4079520" y="1996920"/>
            <a:ext cx="2721960" cy="448920"/>
          </a:xfrm>
          <a:prstGeom prst="rect">
            <a:avLst/>
          </a:prstGeom>
          <a:noFill/>
          <a:ln w="0">
            <a:noFill/>
          </a:ln>
        </p:spPr>
        <p:txBody>
          <a:bodyPr anchor="ctr">
            <a:normAutofit fontScale="17000"/>
          </a:bodyPr>
          <a:lstStyle/>
          <a:p>
            <a:pPr marL="73440" indent="-5508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146880" lvl="1" indent="-5508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220320" lvl="2" indent="-4896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293760" lvl="3" indent="-3672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367200" lvl="4" indent="-36720">
              <a:spcBef>
                <a:spcPts val="283"/>
              </a:spcBef>
              <a:buClr>
                <a:srgbClr val="000000"/>
              </a:buClr>
              <a:buSzPct val="45000"/>
              <a:buFont typeface="Wingdings" charset="2"/>
              <a:buChar char=""/>
            </a:pPr>
            <a:r>
              <a:rPr lang="en-IN" sz="1400" b="0" strike="noStrike" spc="-1">
                <a:solidFill>
                  <a:srgbClr val="000000"/>
                </a:solidFill>
                <a:latin typeface="Arial"/>
              </a:rPr>
              <a:t>Fifth Outline Level</a:t>
            </a:r>
          </a:p>
          <a:p>
            <a:pPr marL="440640" lvl="5" indent="-36720">
              <a:spcBef>
                <a:spcPts val="283"/>
              </a:spcBef>
              <a:buClr>
                <a:srgbClr val="000000"/>
              </a:buClr>
              <a:buSzPct val="45000"/>
              <a:buFont typeface="Wingdings" charset="2"/>
              <a:buChar char=""/>
            </a:pPr>
            <a:r>
              <a:rPr lang="en-IN" sz="1400" b="0" strike="noStrike" spc="-1">
                <a:solidFill>
                  <a:srgbClr val="000000"/>
                </a:solidFill>
                <a:latin typeface="Arial"/>
              </a:rPr>
              <a:t>Sixth Outline Level</a:t>
            </a:r>
          </a:p>
          <a:p>
            <a:pPr marL="514080" lvl="6" indent="-36720">
              <a:spcBef>
                <a:spcPts val="283"/>
              </a:spcBef>
              <a:buClr>
                <a:srgbClr val="000000"/>
              </a:buClr>
              <a:buSzPct val="45000"/>
              <a:buFont typeface="Wingdings" charset="2"/>
              <a:buChar char=""/>
            </a:pPr>
            <a:r>
              <a:rPr lang="en-IN" sz="1400" b="0" strike="noStrike" spc="-1">
                <a:solidFill>
                  <a:srgbClr val="000000"/>
                </a:solidFill>
                <a:latin typeface="Arial"/>
              </a:rPr>
              <a:t>Seventh Outline Level</a:t>
            </a:r>
          </a:p>
        </p:txBody>
      </p:sp>
      <p:sp>
        <p:nvSpPr>
          <p:cNvPr id="239" name="PlaceHolder 3"/>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r>
              <a:rPr lang="en-IN" sz="1400" b="0" strike="noStrike" spc="-1">
                <a:solidFill>
                  <a:srgbClr val="000000"/>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76" name="Google Shape;35;p218" descr="Graphical user interface, application&#10;&#10;Description automatically generated"/>
          <p:cNvPicPr/>
          <p:nvPr/>
        </p:nvPicPr>
        <p:blipFill>
          <a:blip r:embed="rId14"/>
          <a:stretch/>
        </p:blipFill>
        <p:spPr>
          <a:xfrm>
            <a:off x="0" y="0"/>
            <a:ext cx="9143640" cy="5143320"/>
          </a:xfrm>
          <a:prstGeom prst="rect">
            <a:avLst/>
          </a:prstGeom>
          <a:ln w="0">
            <a:noFill/>
          </a:ln>
        </p:spPr>
      </p:pic>
      <p:pic>
        <p:nvPicPr>
          <p:cNvPr id="277" name="Google Shape;36;p218" descr="Shape&#10;&#10;Description automatically generated with low confidence"/>
          <p:cNvPicPr/>
          <p:nvPr/>
        </p:nvPicPr>
        <p:blipFill>
          <a:blip r:embed="rId15"/>
          <a:stretch/>
        </p:blipFill>
        <p:spPr>
          <a:xfrm>
            <a:off x="0" y="0"/>
            <a:ext cx="9143640" cy="5143320"/>
          </a:xfrm>
          <a:prstGeom prst="rect">
            <a:avLst/>
          </a:prstGeom>
          <a:ln w="0">
            <a:noFill/>
          </a:ln>
        </p:spPr>
      </p:pic>
      <p:sp>
        <p:nvSpPr>
          <p:cNvPr id="27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indent="0">
              <a:buNone/>
            </a:pPr>
            <a:r>
              <a:rPr lang="en-IN" sz="1400" b="0" strike="noStrike" spc="-1">
                <a:solidFill>
                  <a:srgbClr val="000000"/>
                </a:solidFill>
                <a:latin typeface="Arial"/>
              </a:rPr>
              <a:t>Click to edit the title text format</a:t>
            </a:r>
          </a:p>
        </p:txBody>
      </p:sp>
      <p:sp>
        <p:nvSpPr>
          <p:cNvPr id="279"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IN"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IN"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IN"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IN"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IN"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IN"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3.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PlaceHolder 1"/>
          <p:cNvSpPr>
            <a:spLocks noGrp="1"/>
          </p:cNvSpPr>
          <p:nvPr>
            <p:ph/>
          </p:nvPr>
        </p:nvSpPr>
        <p:spPr>
          <a:xfrm>
            <a:off x="261360" y="1899720"/>
            <a:ext cx="3688920" cy="440280"/>
          </a:xfrm>
          <a:prstGeom prst="rect">
            <a:avLst/>
          </a:prstGeom>
          <a:noFill/>
          <a:ln w="0">
            <a:noFill/>
          </a:ln>
        </p:spPr>
        <p:txBody>
          <a:bodyPr anchor="t">
            <a:noAutofit/>
          </a:bodyPr>
          <a:lstStyle/>
          <a:p>
            <a:pPr indent="0">
              <a:lnSpc>
                <a:spcPct val="100000"/>
              </a:lnSpc>
              <a:buNone/>
              <a:tabLst>
                <a:tab pos="0" algn="l"/>
              </a:tabLst>
            </a:pPr>
            <a:r>
              <a:rPr lang="en-US" sz="2400" b="1" strike="noStrike" spc="-1">
                <a:solidFill>
                  <a:schemeClr val="dk2"/>
                </a:solidFill>
                <a:latin typeface="Public Sans"/>
                <a:ea typeface="Public Sans"/>
              </a:rPr>
              <a:t>15. Internet Banking Application and Website</a:t>
            </a:r>
            <a:endParaRPr lang="en-IN" sz="2400" b="0" strike="noStrike" spc="-1">
              <a:solidFill>
                <a:srgbClr val="000000"/>
              </a:solidFill>
              <a:latin typeface="Arial"/>
            </a:endParaRPr>
          </a:p>
        </p:txBody>
      </p:sp>
      <p:sp>
        <p:nvSpPr>
          <p:cNvPr id="317" name="PlaceHolder 2"/>
          <p:cNvSpPr>
            <a:spLocks noGrp="1"/>
          </p:cNvSpPr>
          <p:nvPr>
            <p:ph/>
          </p:nvPr>
        </p:nvSpPr>
        <p:spPr>
          <a:xfrm>
            <a:off x="261360" y="3361320"/>
            <a:ext cx="3688920" cy="440280"/>
          </a:xfrm>
          <a:prstGeom prst="rect">
            <a:avLst/>
          </a:prstGeom>
          <a:noFill/>
          <a:ln w="0">
            <a:noFill/>
          </a:ln>
        </p:spPr>
        <p:txBody>
          <a:bodyPr anchor="t">
            <a:noAutofit/>
          </a:bodyPr>
          <a:lstStyle/>
          <a:p>
            <a:pPr indent="0">
              <a:lnSpc>
                <a:spcPct val="100000"/>
              </a:lnSpc>
              <a:buNone/>
              <a:tabLst>
                <a:tab pos="0" algn="l"/>
              </a:tabLst>
            </a:pPr>
            <a:r>
              <a:rPr lang="en-US" sz="2400" b="1" strike="noStrike" spc="-1">
                <a:solidFill>
                  <a:schemeClr val="dk2"/>
                </a:solidFill>
                <a:latin typeface="Public Sans"/>
                <a:ea typeface="Public Sans"/>
              </a:rPr>
              <a:t>Task - 1</a:t>
            </a:r>
            <a:endParaRPr lang="en-IN" sz="2400" b="0" strike="noStrike" spc="-1">
              <a:solidFill>
                <a:srgbClr val="000000"/>
              </a:solidFill>
              <a:latin typeface="Arial"/>
            </a:endParaRPr>
          </a:p>
        </p:txBody>
      </p:sp>
      <p:pic>
        <p:nvPicPr>
          <p:cNvPr id="318" name="Google Shape;1834;p209"/>
          <p:cNvPicPr/>
          <p:nvPr/>
        </p:nvPicPr>
        <p:blipFill>
          <a:blip r:embed="rId2"/>
          <a:srcRect l="-43434" t="2429" r="43432" b="-2429"/>
          <a:stretch/>
        </p:blipFill>
        <p:spPr>
          <a:xfrm>
            <a:off x="0" y="0"/>
            <a:ext cx="9143640" cy="5143320"/>
          </a:xfrm>
          <a:prstGeom prst="rect">
            <a:avLst/>
          </a:prstGeom>
          <a:ln w="0">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PlaceHolder 1"/>
          <p:cNvSpPr>
            <a:spLocks noGrp="1"/>
          </p:cNvSpPr>
          <p:nvPr>
            <p:ph/>
          </p:nvPr>
        </p:nvSpPr>
        <p:spPr>
          <a:xfrm>
            <a:off x="2634120" y="802440"/>
            <a:ext cx="4016520" cy="448920"/>
          </a:xfrm>
          <a:prstGeom prst="rect">
            <a:avLst/>
          </a:prstGeom>
          <a:noFill/>
          <a:ln w="0">
            <a:noFill/>
          </a:ln>
        </p:spPr>
        <p:txBody>
          <a:bodyPr anchor="ctr">
            <a:normAutofit fontScale="4000"/>
          </a:bodyPr>
          <a:lstStyle/>
          <a:p>
            <a:pPr indent="0" algn="ctr">
              <a:spcBef>
                <a:spcPts val="1417"/>
              </a:spcBef>
              <a:buNone/>
            </a:pPr>
            <a:r>
              <a:rPr lang="en-US" sz="27410" b="1" i="1" strike="noStrike" spc="-1">
                <a:solidFill>
                  <a:schemeClr val="lt1"/>
                </a:solidFill>
                <a:latin typeface="Public Sans"/>
                <a:ea typeface="Public Sans"/>
              </a:rPr>
              <a:t> </a:t>
            </a:r>
            <a:r>
              <a:rPr lang="en-US" sz="24920" b="1" i="1" strike="noStrike" spc="-1">
                <a:solidFill>
                  <a:schemeClr val="lt1"/>
                </a:solidFill>
                <a:latin typeface="PublicSans-BoldItalic"/>
                <a:ea typeface="PublicSans-BoldItalic"/>
              </a:rPr>
              <a:t>Internet Banking Application</a:t>
            </a:r>
            <a:endParaRPr lang="en-IN" sz="24920" b="0" strike="noStrike" spc="-1">
              <a:solidFill>
                <a:srgbClr val="000000"/>
              </a:solidFill>
              <a:latin typeface="Arial"/>
            </a:endParaRPr>
          </a:p>
          <a:p>
            <a:pPr indent="0" algn="ctr">
              <a:spcBef>
                <a:spcPts val="1417"/>
              </a:spcBef>
              <a:buNone/>
            </a:pPr>
            <a:r>
              <a:rPr lang="en-US" sz="27410" b="1" i="1" strike="noStrike" spc="-1">
                <a:solidFill>
                  <a:schemeClr val="lt1"/>
                </a:solidFill>
                <a:latin typeface="Public Sans"/>
                <a:ea typeface="Public Sans"/>
              </a:rPr>
              <a:t>and Website Hands on</a:t>
            </a:r>
            <a:endParaRPr lang="en-IN" sz="27410" b="1" i="1" strike="noStrike" spc="-1">
              <a:solidFill>
                <a:srgbClr val="000000"/>
              </a:solidFill>
              <a:latin typeface="PublicSans-BoldItalic"/>
              <a:ea typeface="PublicSans-BoldItalic"/>
            </a:endParaRPr>
          </a:p>
        </p:txBody>
      </p:sp>
      <p:sp>
        <p:nvSpPr>
          <p:cNvPr id="361" name="PlaceHolder 2"/>
          <p:cNvSpPr>
            <a:spLocks noGrp="1"/>
          </p:cNvSpPr>
          <p:nvPr>
            <p:ph/>
          </p:nvPr>
        </p:nvSpPr>
        <p:spPr>
          <a:xfrm>
            <a:off x="4089240" y="881640"/>
            <a:ext cx="2721960" cy="2984400"/>
          </a:xfrm>
          <a:prstGeom prst="rect">
            <a:avLst/>
          </a:prstGeom>
          <a:noFill/>
          <a:ln w="0">
            <a:noFill/>
          </a:ln>
        </p:spPr>
        <p:txBody>
          <a:bodyPr anchor="ctr">
            <a:noAutofit/>
          </a:bodyPr>
          <a:lstStyle/>
          <a:p>
            <a:pPr indent="0" algn="ctr">
              <a:lnSpc>
                <a:spcPct val="100000"/>
              </a:lnSpc>
              <a:buNone/>
              <a:tabLst>
                <a:tab pos="0" algn="l"/>
              </a:tabLst>
            </a:pPr>
            <a:r>
              <a:rPr lang="en-IN" sz="1400" b="0" strike="noStrike" spc="-1" dirty="0">
                <a:solidFill>
                  <a:srgbClr val="000000"/>
                </a:solidFill>
                <a:latin typeface="Arial"/>
              </a:rPr>
              <a:t>https://github.com/prakash2118/Group_A54_8</a:t>
            </a:r>
          </a:p>
        </p:txBody>
      </p:sp>
      <p:sp>
        <p:nvSpPr>
          <p:cNvPr id="362" name="TextBox 2"/>
          <p:cNvSpPr/>
          <p:nvPr/>
        </p:nvSpPr>
        <p:spPr>
          <a:xfrm>
            <a:off x="3755520" y="2615760"/>
            <a:ext cx="3055680" cy="515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pPr>
            <a:endParaRPr lang="en-IN" sz="1400" b="0" strike="noStrike" spc="-1">
              <a:solidFill>
                <a:srgbClr val="000000"/>
              </a:solidFill>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3" name="Google Shape;1885;p213"/>
          <p:cNvPicPr/>
          <p:nvPr/>
        </p:nvPicPr>
        <p:blipFill>
          <a:blip r:embed="rId2"/>
          <a:stretch/>
        </p:blipFill>
        <p:spPr>
          <a:xfrm>
            <a:off x="0" y="0"/>
            <a:ext cx="9143640" cy="5143320"/>
          </a:xfrm>
          <a:prstGeom prst="rect">
            <a:avLst/>
          </a:prstGeom>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PlaceHolder 1"/>
          <p:cNvSpPr>
            <a:spLocks noGrp="1"/>
          </p:cNvSpPr>
          <p:nvPr>
            <p:ph type="title"/>
          </p:nvPr>
        </p:nvSpPr>
        <p:spPr>
          <a:xfrm>
            <a:off x="144720" y="810720"/>
            <a:ext cx="3421080" cy="343800"/>
          </a:xfrm>
          <a:prstGeom prst="rect">
            <a:avLst/>
          </a:prstGeom>
          <a:noFill/>
          <a:ln w="0">
            <a:noFill/>
          </a:ln>
        </p:spPr>
        <p:txBody>
          <a:bodyPr lIns="90000" anchor="ctr">
            <a:noAutofit/>
          </a:bodyPr>
          <a:lstStyle/>
          <a:p>
            <a:pPr indent="0">
              <a:lnSpc>
                <a:spcPct val="100000"/>
              </a:lnSpc>
              <a:buNone/>
              <a:tabLst>
                <a:tab pos="0" algn="l"/>
              </a:tabLst>
            </a:pPr>
            <a:r>
              <a:rPr lang="en-US" sz="1829" b="1" strike="noStrike" spc="-1">
                <a:solidFill>
                  <a:schemeClr val="lt2"/>
                </a:solidFill>
                <a:latin typeface="EB Garamond"/>
                <a:ea typeface="EB Garamond"/>
              </a:rPr>
              <a:t>Internet Banking</a:t>
            </a:r>
            <a:endParaRPr lang="en-IN" sz="1829" b="0" strike="noStrike" spc="-1">
              <a:solidFill>
                <a:srgbClr val="000000"/>
              </a:solidFill>
              <a:latin typeface="Arial"/>
            </a:endParaRPr>
          </a:p>
        </p:txBody>
      </p:sp>
      <p:sp>
        <p:nvSpPr>
          <p:cNvPr id="320" name="PlaceHolder 2"/>
          <p:cNvSpPr>
            <a:spLocks noGrp="1"/>
          </p:cNvSpPr>
          <p:nvPr>
            <p:ph/>
          </p:nvPr>
        </p:nvSpPr>
        <p:spPr>
          <a:xfrm>
            <a:off x="36720" y="1154520"/>
            <a:ext cx="5795280" cy="1149480"/>
          </a:xfrm>
          <a:prstGeom prst="rect">
            <a:avLst/>
          </a:prstGeom>
          <a:noFill/>
          <a:ln w="0">
            <a:noFill/>
          </a:ln>
        </p:spPr>
        <p:txBody>
          <a:bodyPr anchor="t">
            <a:noAutofit/>
          </a:bodyPr>
          <a:lstStyle/>
          <a:p>
            <a:pPr indent="0">
              <a:spcBef>
                <a:spcPts val="1417"/>
              </a:spcBef>
              <a:buNone/>
            </a:pPr>
            <a:r>
              <a:rPr lang="en-US" sz="1400" b="0" strike="noStrike" spc="-1">
                <a:solidFill>
                  <a:srgbClr val="FFFF38"/>
                </a:solidFill>
                <a:latin typeface="EB Garamond Medium"/>
                <a:ea typeface="EB Garamond Medium"/>
              </a:rPr>
              <a:t> </a:t>
            </a:r>
            <a:r>
              <a:rPr lang="en-US" sz="1100" b="0" strike="noStrike" spc="-1">
                <a:solidFill>
                  <a:srgbClr val="FFFF38"/>
                </a:solidFill>
                <a:latin typeface="PublicSans-Regular"/>
                <a:ea typeface="PublicSans-Regular"/>
              </a:rPr>
              <a:t>An Internet Banking application and website is </a:t>
            </a:r>
            <a:r>
              <a:rPr lang="en-US" sz="1200" b="0" strike="noStrike" spc="-1">
                <a:solidFill>
                  <a:srgbClr val="FFFF38"/>
                </a:solidFill>
                <a:latin typeface="EB Garamond Medium"/>
                <a:ea typeface="EB Garamond Medium"/>
              </a:rPr>
              <a:t>slightly different from a</a:t>
            </a:r>
            <a:endParaRPr lang="en-IN" sz="1200" b="0" strike="noStrike" spc="-1">
              <a:solidFill>
                <a:srgbClr val="FFFF38"/>
              </a:solidFill>
              <a:latin typeface="Arial"/>
            </a:endParaRPr>
          </a:p>
          <a:p>
            <a:pPr indent="0">
              <a:spcBef>
                <a:spcPts val="1417"/>
              </a:spcBef>
              <a:buNone/>
            </a:pPr>
            <a:r>
              <a:rPr lang="en-US" sz="1200" b="0" strike="noStrike" spc="-1">
                <a:solidFill>
                  <a:srgbClr val="FFFF38"/>
                </a:solidFill>
                <a:latin typeface="EB Garamond Medium"/>
                <a:ea typeface="EB Garamond Medium"/>
              </a:rPr>
              <a:t> money transfer project framework. However, it also works on the same</a:t>
            </a:r>
            <a:endParaRPr lang="en-IN" sz="1200" b="0" strike="noStrike" spc="-1">
              <a:solidFill>
                <a:srgbClr val="FFFF38"/>
              </a:solidFill>
              <a:latin typeface="Arial"/>
            </a:endParaRPr>
          </a:p>
          <a:p>
            <a:pPr indent="0">
              <a:spcBef>
                <a:spcPts val="1417"/>
              </a:spcBef>
              <a:buNone/>
            </a:pPr>
            <a:r>
              <a:rPr lang="en-US" sz="1200" b="0" strike="noStrike" spc="-1">
                <a:solidFill>
                  <a:srgbClr val="FFFF38"/>
                </a:solidFill>
                <a:latin typeface="EB Garamond Medium"/>
                <a:ea typeface="EB Garamond Medium"/>
              </a:rPr>
              <a:t> grounds as the latter and may require full-stack development. </a:t>
            </a:r>
            <a:endParaRPr lang="en-IN" sz="1200" b="0" strike="noStrike" spc="-1">
              <a:solidFill>
                <a:srgbClr val="FFFF38"/>
              </a:solidFill>
              <a:latin typeface="Arial"/>
            </a:endParaRPr>
          </a:p>
        </p:txBody>
      </p:sp>
      <p:pic>
        <p:nvPicPr>
          <p:cNvPr id="321" name="Google Shape;1841;p210"/>
          <p:cNvPicPr/>
          <p:nvPr/>
        </p:nvPicPr>
        <p:blipFill>
          <a:blip r:embed="rId2"/>
          <a:stretch/>
        </p:blipFill>
        <p:spPr>
          <a:xfrm>
            <a:off x="4267440" y="242280"/>
            <a:ext cx="9143640" cy="5143320"/>
          </a:xfrm>
          <a:prstGeom prst="rect">
            <a:avLst/>
          </a:prstGeom>
          <a:ln w="0">
            <a:noFill/>
          </a:ln>
        </p:spPr>
      </p:pic>
      <p:graphicFrame>
        <p:nvGraphicFramePr>
          <p:cNvPr id="322" name="Google Shape;1842;p210"/>
          <p:cNvGraphicFramePr/>
          <p:nvPr/>
        </p:nvGraphicFramePr>
        <p:xfrm>
          <a:off x="144720" y="2314800"/>
          <a:ext cx="4279320" cy="2307600"/>
        </p:xfrm>
        <a:graphic>
          <a:graphicData uri="http://schemas.openxmlformats.org/drawingml/2006/table">
            <a:tbl>
              <a:tblPr/>
              <a:tblGrid>
                <a:gridCol w="1739160">
                  <a:extLst>
                    <a:ext uri="{9D8B030D-6E8A-4147-A177-3AD203B41FA5}">
                      <a16:colId xmlns:a16="http://schemas.microsoft.com/office/drawing/2014/main" val="20000"/>
                    </a:ext>
                  </a:extLst>
                </a:gridCol>
                <a:gridCol w="1725480">
                  <a:extLst>
                    <a:ext uri="{9D8B030D-6E8A-4147-A177-3AD203B41FA5}">
                      <a16:colId xmlns:a16="http://schemas.microsoft.com/office/drawing/2014/main" val="20001"/>
                    </a:ext>
                  </a:extLst>
                </a:gridCol>
                <a:gridCol w="814320">
                  <a:extLst>
                    <a:ext uri="{9D8B030D-6E8A-4147-A177-3AD203B41FA5}">
                      <a16:colId xmlns:a16="http://schemas.microsoft.com/office/drawing/2014/main" val="20002"/>
                    </a:ext>
                  </a:extLst>
                </a:gridCol>
              </a:tblGrid>
              <a:tr h="396000">
                <a:tc>
                  <a:txBody>
                    <a:bodyPr/>
                    <a:lstStyle/>
                    <a:p>
                      <a:pPr algn="ctr">
                        <a:lnSpc>
                          <a:spcPct val="100000"/>
                        </a:lnSpc>
                        <a:tabLst>
                          <a:tab pos="0" algn="l"/>
                        </a:tabLst>
                      </a:pPr>
                      <a:r>
                        <a:rPr lang="en-US" sz="1400" b="1" strike="noStrike" spc="-1">
                          <a:solidFill>
                            <a:schemeClr val="lt2"/>
                          </a:solidFill>
                          <a:latin typeface="Arial"/>
                          <a:ea typeface="Arial"/>
                        </a:rPr>
                        <a:t>LMS Username</a:t>
                      </a:r>
                      <a:endParaRPr lang="en-IN" sz="1400" b="0" strike="noStrike" spc="-1">
                        <a:solidFill>
                          <a:srgbClr val="000000"/>
                        </a:solid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tabLst>
                          <a:tab pos="0" algn="l"/>
                        </a:tabLst>
                      </a:pPr>
                      <a:r>
                        <a:rPr lang="en-US" sz="1400" b="1" strike="noStrike" spc="-1">
                          <a:solidFill>
                            <a:schemeClr val="lt2"/>
                          </a:solidFill>
                          <a:latin typeface="Arial"/>
                          <a:ea typeface="Arial"/>
                        </a:rPr>
                        <a:t>Name </a:t>
                      </a:r>
                      <a:endParaRPr lang="en-IN" sz="1400" b="0" strike="noStrike" spc="-1">
                        <a:solidFill>
                          <a:srgbClr val="000000"/>
                        </a:solid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tabLst>
                          <a:tab pos="0" algn="l"/>
                        </a:tabLst>
                      </a:pPr>
                      <a:r>
                        <a:rPr lang="en-US" sz="1400" b="1" strike="noStrike" spc="-1">
                          <a:solidFill>
                            <a:schemeClr val="lt2"/>
                          </a:solidFill>
                          <a:latin typeface="Arial"/>
                          <a:ea typeface="Arial"/>
                        </a:rPr>
                        <a:t>Batch </a:t>
                      </a:r>
                      <a:endParaRPr lang="en-IN" sz="1400" b="0" strike="noStrike" spc="-1">
                        <a:solidFill>
                          <a:srgbClr val="000000"/>
                        </a:solid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0"/>
                  </a:ext>
                </a:extLst>
              </a:tr>
              <a:tr h="0">
                <a:tc>
                  <a:txBody>
                    <a:bodyPr/>
                    <a:lstStyle/>
                    <a:p>
                      <a:r>
                        <a:rPr lang="en-IN" sz="1400" b="0" strike="noStrike" spc="-1">
                          <a:solidFill>
                            <a:srgbClr val="000000"/>
                          </a:solidFill>
                          <a:latin typeface="Arial"/>
                          <a:ea typeface="Arial"/>
                        </a:rPr>
                        <a:t>2113a54255</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IN" sz="1400" b="0" strike="noStrike" spc="-1">
                          <a:solidFill>
                            <a:srgbClr val="000000"/>
                          </a:solidFill>
                          <a:latin typeface="Arial"/>
                        </a:rPr>
                        <a:t>        Prakash E</a:t>
                      </a:r>
                      <a:endParaRPr lang="en-IN" sz="1400" b="0" strike="noStrike" spc="-1">
                        <a:solidFill>
                          <a:srgbClr val="000000"/>
                        </a:solidFill>
                        <a:latin typeface="Arial"/>
                        <a:ea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IN" sz="1400" b="0" strike="noStrike" spc="-1">
                          <a:solidFill>
                            <a:srgbClr val="000000"/>
                          </a:solidFill>
                          <a:latin typeface="Arial"/>
                        </a:rPr>
                        <a:t>A54</a:t>
                      </a:r>
                      <a:endParaRPr lang="en-IN" sz="1400" b="0" strike="noStrike" spc="-1">
                        <a:solidFill>
                          <a:srgbClr val="000000"/>
                        </a:solidFill>
                        <a:latin typeface="Arial"/>
                        <a:ea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1"/>
                  </a:ext>
                </a:extLst>
              </a:tr>
              <a:tr h="0">
                <a:tc>
                  <a:txBody>
                    <a:bodyPr/>
                    <a:lstStyle/>
                    <a:p>
                      <a:r>
                        <a:rPr lang="en-IN" sz="1400" b="0" strike="noStrike" spc="-1">
                          <a:solidFill>
                            <a:srgbClr val="000000"/>
                          </a:solidFill>
                          <a:latin typeface="Arial"/>
                          <a:ea typeface="Arial"/>
                        </a:rPr>
                        <a:t>2113a54268</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IN" sz="1400" b="0" strike="noStrike" spc="-1">
                          <a:solidFill>
                            <a:srgbClr val="000000"/>
                          </a:solidFill>
                          <a:latin typeface="Arial"/>
                        </a:rPr>
                        <a:t>        Sanjay S</a:t>
                      </a:r>
                      <a:endParaRPr lang="en-IN" sz="1400" b="0" strike="noStrike" spc="-1">
                        <a:solidFill>
                          <a:srgbClr val="000000"/>
                        </a:solidFill>
                        <a:latin typeface="Arial"/>
                        <a:ea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pPr>
                      <a:r>
                        <a:rPr lang="en-IN" sz="1400" b="0" strike="noStrike" spc="-1">
                          <a:solidFill>
                            <a:srgbClr val="000000"/>
                          </a:solidFill>
                          <a:latin typeface="Arial"/>
                          <a:ea typeface="Arial"/>
                        </a:rPr>
                        <a:t>A54</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2"/>
                  </a:ext>
                </a:extLst>
              </a:tr>
              <a:tr h="0">
                <a:tc>
                  <a:txBody>
                    <a:bodyPr/>
                    <a:lstStyle/>
                    <a:p>
                      <a:r>
                        <a:rPr lang="en-IN" sz="1400" b="0" strike="noStrike" spc="-1">
                          <a:solidFill>
                            <a:srgbClr val="000000"/>
                          </a:solidFill>
                          <a:latin typeface="Arial"/>
                          <a:ea typeface="Arial"/>
                        </a:rPr>
                        <a:t>2113a54272</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IN" sz="1400" b="0" strike="noStrike" spc="-1">
                          <a:solidFill>
                            <a:srgbClr val="000000"/>
                          </a:solidFill>
                          <a:latin typeface="Arial"/>
                        </a:rPr>
                        <a:t>Shiv Chandran S R</a:t>
                      </a:r>
                      <a:endParaRPr lang="en-IN" sz="1400" b="0" strike="noStrike" spc="-1">
                        <a:solidFill>
                          <a:srgbClr val="000000"/>
                        </a:solidFill>
                        <a:latin typeface="Arial"/>
                        <a:ea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pPr>
                      <a:r>
                        <a:rPr lang="en-IN" sz="1400" b="0" strike="noStrike" spc="-1">
                          <a:solidFill>
                            <a:srgbClr val="000000"/>
                          </a:solidFill>
                          <a:latin typeface="Arial"/>
                          <a:ea typeface="Arial"/>
                        </a:rPr>
                        <a:t>A54</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3"/>
                  </a:ext>
                </a:extLst>
              </a:tr>
              <a:tr h="0">
                <a:tc>
                  <a:txBody>
                    <a:bodyPr/>
                    <a:lstStyle/>
                    <a:p>
                      <a:r>
                        <a:rPr lang="en-IN" sz="1400" b="0" strike="noStrike" spc="-1">
                          <a:solidFill>
                            <a:srgbClr val="000000"/>
                          </a:solidFill>
                          <a:latin typeface="Arial"/>
                          <a:ea typeface="Arial"/>
                        </a:rPr>
                        <a:t>2113a54278</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IN" sz="1400" b="0" strike="noStrike" spc="-1">
                          <a:solidFill>
                            <a:srgbClr val="000000"/>
                          </a:solidFill>
                          <a:latin typeface="Arial"/>
                        </a:rPr>
                        <a:t>Suryaganesh K</a:t>
                      </a:r>
                      <a:endParaRPr lang="en-IN" sz="1400" b="0" strike="noStrike" spc="-1">
                        <a:solidFill>
                          <a:srgbClr val="000000"/>
                        </a:solidFill>
                        <a:latin typeface="Arial"/>
                        <a:ea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pPr>
                      <a:r>
                        <a:rPr lang="en-IN" sz="1400" b="0" strike="noStrike" spc="-1">
                          <a:solidFill>
                            <a:srgbClr val="000000"/>
                          </a:solidFill>
                          <a:latin typeface="Arial"/>
                          <a:ea typeface="Arial"/>
                        </a:rPr>
                        <a:t>A54</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4"/>
                  </a:ext>
                </a:extLst>
              </a:tr>
              <a:tr h="0">
                <a:tc>
                  <a:txBody>
                    <a:bodyPr/>
                    <a:lstStyle/>
                    <a:p>
                      <a:endParaRPr lang="en-IN" sz="1400" b="0" strike="noStrike" spc="-1">
                        <a:solidFill>
                          <a:srgbClr val="000000"/>
                        </a:solidFill>
                        <a:latin typeface="Arial"/>
                        <a:ea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endParaRPr lang="en-IN" sz="1400" b="0" strike="noStrike" spc="-1">
                        <a:solidFill>
                          <a:srgbClr val="000000"/>
                        </a:solidFill>
                        <a:latin typeface="Arial"/>
                        <a:ea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endParaRPr lang="en-IN" sz="1400" b="0" strike="noStrike" spc="-1">
                        <a:solidFill>
                          <a:srgbClr val="000000"/>
                        </a:solidFill>
                        <a:latin typeface="Arial"/>
                        <a:ea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PlaceHolder 1"/>
          <p:cNvSpPr>
            <a:spLocks noGrp="1"/>
          </p:cNvSpPr>
          <p:nvPr>
            <p:ph/>
          </p:nvPr>
        </p:nvSpPr>
        <p:spPr>
          <a:xfrm>
            <a:off x="482040" y="590040"/>
            <a:ext cx="6891480" cy="1366920"/>
          </a:xfrm>
          <a:prstGeom prst="rect">
            <a:avLst/>
          </a:prstGeom>
          <a:noFill/>
          <a:ln w="0">
            <a:noFill/>
          </a:ln>
        </p:spPr>
        <p:txBody>
          <a:bodyPr anchor="t">
            <a:noAutofit/>
          </a:bodyPr>
          <a:lstStyle/>
          <a:p>
            <a:pPr indent="0">
              <a:lnSpc>
                <a:spcPct val="107000"/>
              </a:lnSpc>
              <a:buNone/>
              <a:tabLst>
                <a:tab pos="0" algn="l"/>
              </a:tabLst>
            </a:pPr>
            <a:r>
              <a:rPr lang="en-US" sz="1600" b="1" strike="noStrike" spc="-1">
                <a:solidFill>
                  <a:srgbClr val="0B5394"/>
                </a:solidFill>
                <a:latin typeface="EB Garamond Medium"/>
                <a:ea typeface="EB Garamond Medium"/>
              </a:rPr>
              <a:t>Creation of SRS &amp; Github</a:t>
            </a:r>
            <a:endParaRPr lang="en-IN" sz="1600" b="0" strike="noStrike" spc="-1">
              <a:solidFill>
                <a:srgbClr val="000000"/>
              </a:solidFill>
              <a:latin typeface="Arial"/>
            </a:endParaRPr>
          </a:p>
          <a:p>
            <a:pPr marL="457200" indent="-317520">
              <a:lnSpc>
                <a:spcPct val="107000"/>
              </a:lnSpc>
              <a:buClr>
                <a:srgbClr val="000000"/>
              </a:buClr>
              <a:buFont typeface="EB Garamond Medium"/>
              <a:buChar char="▪"/>
              <a:tabLst>
                <a:tab pos="0" algn="l"/>
              </a:tabLst>
            </a:pPr>
            <a:r>
              <a:rPr lang="en-US" sz="1400" b="0" strike="noStrike" spc="-1">
                <a:solidFill>
                  <a:schemeClr val="dk1"/>
                </a:solidFill>
                <a:latin typeface="EB Garamond Medium"/>
                <a:ea typeface="EB Garamond Medium"/>
              </a:rPr>
              <a:t>Create SRS : “Internet Banking”</a:t>
            </a:r>
            <a:endParaRPr lang="en-IN" sz="1400" b="0" strike="noStrike" spc="-1">
              <a:solidFill>
                <a:srgbClr val="000000"/>
              </a:solidFill>
              <a:latin typeface="Arial"/>
            </a:endParaRPr>
          </a:p>
          <a:p>
            <a:pPr marL="457200" indent="-317520">
              <a:lnSpc>
                <a:spcPct val="107000"/>
              </a:lnSpc>
              <a:buClr>
                <a:srgbClr val="000000"/>
              </a:buClr>
              <a:buFont typeface="EB Garamond Medium"/>
              <a:buChar char="▪"/>
              <a:tabLst>
                <a:tab pos="0" algn="l"/>
              </a:tabLst>
            </a:pPr>
            <a:r>
              <a:rPr lang="en-US" sz="1400" b="0" strike="noStrike" spc="-1">
                <a:solidFill>
                  <a:schemeClr val="dk1"/>
                </a:solidFill>
                <a:latin typeface="EB Garamond Medium"/>
                <a:ea typeface="EB Garamond Medium"/>
              </a:rPr>
              <a:t>Creation &amp; Set-up of Github account</a:t>
            </a:r>
            <a:endParaRPr lang="en-IN" sz="1400" b="0" strike="noStrike" spc="-1">
              <a:solidFill>
                <a:srgbClr val="000000"/>
              </a:solidFill>
              <a:latin typeface="Arial"/>
            </a:endParaRPr>
          </a:p>
          <a:p>
            <a:pPr marL="457200" indent="-317520">
              <a:lnSpc>
                <a:spcPct val="107000"/>
              </a:lnSpc>
              <a:buClr>
                <a:srgbClr val="000000"/>
              </a:buClr>
              <a:buFont typeface="EB Garamond Medium"/>
              <a:buChar char="▪"/>
              <a:tabLst>
                <a:tab pos="0" algn="l"/>
              </a:tabLst>
            </a:pPr>
            <a:r>
              <a:rPr lang="en-US" sz="1400" b="0" strike="noStrike" spc="-1">
                <a:solidFill>
                  <a:schemeClr val="dk1"/>
                </a:solidFill>
                <a:latin typeface="EB Garamond Medium"/>
                <a:ea typeface="EB Garamond Medium"/>
              </a:rPr>
              <a:t>Creation &amp; Hands-on to various commands of Git Bash</a:t>
            </a:r>
            <a:endParaRPr lang="en-IN" sz="1400" b="0" strike="noStrike" spc="-1">
              <a:solidFill>
                <a:srgbClr val="000000"/>
              </a:solidFill>
              <a:latin typeface="Arial"/>
            </a:endParaRPr>
          </a:p>
        </p:txBody>
      </p:sp>
      <p:sp>
        <p:nvSpPr>
          <p:cNvPr id="324" name="PlaceHolder 2"/>
          <p:cNvSpPr>
            <a:spLocks noGrp="1"/>
          </p:cNvSpPr>
          <p:nvPr>
            <p:ph/>
          </p:nvPr>
        </p:nvSpPr>
        <p:spPr>
          <a:xfrm>
            <a:off x="489600" y="3351960"/>
            <a:ext cx="7048080" cy="1144440"/>
          </a:xfrm>
          <a:prstGeom prst="rect">
            <a:avLst/>
          </a:prstGeom>
          <a:noFill/>
          <a:ln w="0">
            <a:noFill/>
          </a:ln>
        </p:spPr>
        <p:txBody>
          <a:bodyPr anchor="t">
            <a:noAutofit/>
          </a:bodyPr>
          <a:lstStyle/>
          <a:p>
            <a:pPr marL="457200" indent="-317520">
              <a:lnSpc>
                <a:spcPct val="107000"/>
              </a:lnSpc>
              <a:buClr>
                <a:srgbClr val="000000"/>
              </a:buClr>
              <a:buFont typeface="EB Garamond Medium"/>
              <a:buChar char="▪"/>
            </a:pPr>
            <a:r>
              <a:rPr lang="en-US" sz="1400" b="0" strike="noStrike" spc="-1">
                <a:solidFill>
                  <a:schemeClr val="dk1"/>
                </a:solidFill>
                <a:latin typeface="EB Garamond Medium"/>
                <a:ea typeface="EB Garamond Medium"/>
              </a:rPr>
              <a:t>Get to know about different lifecycle models.</a:t>
            </a:r>
            <a:endParaRPr lang="en-IN" sz="1400" b="0" strike="noStrike" spc="-1">
              <a:solidFill>
                <a:srgbClr val="000000"/>
              </a:solidFill>
              <a:latin typeface="Arial"/>
            </a:endParaRPr>
          </a:p>
          <a:p>
            <a:pPr marL="457200" indent="-317520">
              <a:lnSpc>
                <a:spcPct val="107000"/>
              </a:lnSpc>
              <a:buClr>
                <a:srgbClr val="000000"/>
              </a:buClr>
              <a:buFont typeface="EB Garamond Medium"/>
              <a:buChar char="▪"/>
            </a:pPr>
            <a:r>
              <a:rPr lang="en-US" sz="1400" b="0" strike="noStrike" spc="-1">
                <a:solidFill>
                  <a:schemeClr val="dk1"/>
                </a:solidFill>
                <a:latin typeface="EB Garamond Medium"/>
                <a:ea typeface="EB Garamond Medium"/>
              </a:rPr>
              <a:t>Understanding importance and how to create an SRS</a:t>
            </a:r>
            <a:endParaRPr lang="en-IN" sz="1400" b="0" strike="noStrike" spc="-1">
              <a:solidFill>
                <a:srgbClr val="000000"/>
              </a:solidFill>
              <a:latin typeface="Arial"/>
            </a:endParaRPr>
          </a:p>
          <a:p>
            <a:pPr marL="457200" indent="-317520">
              <a:lnSpc>
                <a:spcPct val="107000"/>
              </a:lnSpc>
              <a:buClr>
                <a:srgbClr val="000000"/>
              </a:buClr>
              <a:buFont typeface="EB Garamond Medium"/>
              <a:buChar char="▪"/>
            </a:pPr>
            <a:r>
              <a:rPr lang="en-US" sz="1400" b="0" strike="noStrike" spc="-1">
                <a:solidFill>
                  <a:schemeClr val="dk1"/>
                </a:solidFill>
                <a:latin typeface="EB Garamond Medium"/>
                <a:ea typeface="EB Garamond Medium"/>
              </a:rPr>
              <a:t>Knowing various commands of Github</a:t>
            </a:r>
            <a:endParaRPr lang="en-IN" sz="1400" b="0" strike="noStrike" spc="-1">
              <a:solidFill>
                <a:srgbClr val="000000"/>
              </a:solidFill>
              <a:latin typeface="Arial"/>
            </a:endParaRPr>
          </a:p>
          <a:p>
            <a:pPr marL="457200" indent="-317520">
              <a:lnSpc>
                <a:spcPct val="107000"/>
              </a:lnSpc>
              <a:buClr>
                <a:srgbClr val="000000"/>
              </a:buClr>
              <a:buFont typeface="EB Garamond Medium"/>
              <a:buChar char="▪"/>
            </a:pPr>
            <a:r>
              <a:rPr lang="en-US" sz="1400" b="0" strike="noStrike" spc="-1">
                <a:solidFill>
                  <a:schemeClr val="dk1"/>
                </a:solidFill>
                <a:latin typeface="EB Garamond Medium"/>
                <a:ea typeface="EB Garamond Medium"/>
              </a:rPr>
              <a:t>Understanding agile and scrum management techniques for efficient product development</a:t>
            </a:r>
            <a:endParaRPr lang="en-IN" sz="1400" b="0" strike="noStrike" spc="-1">
              <a:solidFill>
                <a:srgbClr val="000000"/>
              </a:solidFill>
              <a:latin typeface="Arial"/>
            </a:endParaRPr>
          </a:p>
        </p:txBody>
      </p:sp>
      <p:sp>
        <p:nvSpPr>
          <p:cNvPr id="325" name="Google Shape;1849;p211"/>
          <p:cNvSpPr/>
          <p:nvPr/>
        </p:nvSpPr>
        <p:spPr>
          <a:xfrm>
            <a:off x="489600" y="2109240"/>
            <a:ext cx="45932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marL="457200" indent="-317520">
              <a:lnSpc>
                <a:spcPct val="100000"/>
              </a:lnSpc>
              <a:buClr>
                <a:srgbClr val="000000"/>
              </a:buClr>
              <a:buFont typeface="EB Garamond Medium"/>
              <a:buChar char="●"/>
            </a:pPr>
            <a:r>
              <a:rPr lang="en-US" sz="1400" b="0" strike="noStrike" spc="-1">
                <a:solidFill>
                  <a:schemeClr val="dk1"/>
                </a:solidFill>
                <a:latin typeface="EB Garamond Medium"/>
                <a:ea typeface="EB Garamond Medium"/>
              </a:rPr>
              <a:t>100% Completion of the above tasks</a:t>
            </a:r>
            <a:endParaRPr lang="en-IN" sz="1400" b="0" strike="noStrike" spc="-1">
              <a:solidFill>
                <a:srgbClr val="000000"/>
              </a:solidFill>
              <a:latin typeface="Arial"/>
            </a:endParaRPr>
          </a:p>
        </p:txBody>
      </p:sp>
      <p:sp>
        <p:nvSpPr>
          <p:cNvPr id="326" name="Google Shape;1850;p211"/>
          <p:cNvSpPr/>
          <p:nvPr/>
        </p:nvSpPr>
        <p:spPr>
          <a:xfrm>
            <a:off x="445680" y="2977200"/>
            <a:ext cx="26294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nSpc>
                <a:spcPct val="100000"/>
              </a:lnSpc>
              <a:tabLst>
                <a:tab pos="0" algn="l"/>
              </a:tabLst>
            </a:pPr>
            <a:r>
              <a:rPr lang="en-US" sz="1400" b="1" strike="noStrike" spc="-1">
                <a:solidFill>
                  <a:schemeClr val="lt2"/>
                </a:solidFill>
                <a:latin typeface="Public Sans"/>
                <a:ea typeface="Public Sans"/>
              </a:rPr>
              <a:t>Learning Outcome</a:t>
            </a:r>
            <a:endParaRPr lang="en-IN" sz="1400" b="0" strike="noStrike" spc="-1">
              <a:solidFill>
                <a:srgbClr val="000000"/>
              </a:solidFill>
              <a:latin typeface="Arial"/>
            </a:endParaRPr>
          </a:p>
        </p:txBody>
      </p:sp>
      <p:sp>
        <p:nvSpPr>
          <p:cNvPr id="327" name="Google Shape;1851;p211"/>
          <p:cNvSpPr/>
          <p:nvPr/>
        </p:nvSpPr>
        <p:spPr>
          <a:xfrm>
            <a:off x="445680" y="237240"/>
            <a:ext cx="26294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nSpc>
                <a:spcPct val="100000"/>
              </a:lnSpc>
              <a:tabLst>
                <a:tab pos="0" algn="l"/>
              </a:tabLst>
            </a:pPr>
            <a:r>
              <a:rPr lang="en-US" sz="1800" b="1" strike="noStrike" spc="-1">
                <a:solidFill>
                  <a:schemeClr val="dk2"/>
                </a:solidFill>
                <a:latin typeface="EB Garamond"/>
                <a:ea typeface="EB Garamond"/>
              </a:rPr>
              <a:t>Task - 1</a:t>
            </a:r>
            <a:endParaRPr lang="en-IN" sz="1800" b="0" strike="noStrike" spc="-1">
              <a:solidFill>
                <a:srgbClr val="000000"/>
              </a:solidFill>
              <a:latin typeface="Arial"/>
            </a:endParaRPr>
          </a:p>
        </p:txBody>
      </p:sp>
      <p:sp>
        <p:nvSpPr>
          <p:cNvPr id="328" name="Google Shape;1852;p211"/>
          <p:cNvSpPr/>
          <p:nvPr/>
        </p:nvSpPr>
        <p:spPr>
          <a:xfrm>
            <a:off x="489600" y="1821240"/>
            <a:ext cx="45932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nSpc>
                <a:spcPct val="100000"/>
              </a:lnSpc>
              <a:tabLst>
                <a:tab pos="0" algn="l"/>
              </a:tabLst>
            </a:pPr>
            <a:r>
              <a:rPr lang="en-US" sz="1600" b="1" strike="noStrike" spc="-1">
                <a:solidFill>
                  <a:srgbClr val="0B5394"/>
                </a:solidFill>
                <a:latin typeface="EB Garamond"/>
                <a:ea typeface="EB Garamond"/>
              </a:rPr>
              <a:t>Evaluation Metric:</a:t>
            </a:r>
            <a:endParaRPr lang="en-IN" sz="1600" b="0" strike="noStrike" spc="-1">
              <a:solidFill>
                <a:srgbClr val="000000"/>
              </a:solidFill>
              <a:latin typeface="Arial"/>
            </a:endParaRPr>
          </a:p>
        </p:txBody>
      </p:sp>
      <p:pic>
        <p:nvPicPr>
          <p:cNvPr id="329" name="Google Shape;1853;p211"/>
          <p:cNvPicPr/>
          <p:nvPr/>
        </p:nvPicPr>
        <p:blipFill>
          <a:blip r:embed="rId2"/>
          <a:srcRect l="-65215" t="3320" r="65215" b="-3320"/>
          <a:stretch/>
        </p:blipFill>
        <p:spPr>
          <a:xfrm>
            <a:off x="0" y="0"/>
            <a:ext cx="9143640" cy="5143320"/>
          </a:xfrm>
          <a:prstGeom prst="rect">
            <a:avLst/>
          </a:prstGeom>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lstStyle/>
          <a:p>
            <a:pPr indent="0">
              <a:lnSpc>
                <a:spcPct val="100000"/>
              </a:lnSpc>
              <a:buNone/>
            </a:pPr>
            <a:r>
              <a:rPr lang="en-IN" sz="1700" b="1" strike="noStrike" spc="-1">
                <a:solidFill>
                  <a:srgbClr val="22366A"/>
                </a:solidFill>
                <a:latin typeface="Public Sans"/>
                <a:ea typeface="Public Sans"/>
              </a:rPr>
              <a:t>SRS for “Internet Banking"</a:t>
            </a:r>
            <a:endParaRPr lang="en-IN" sz="1700" b="0" strike="noStrike" spc="-1">
              <a:solidFill>
                <a:srgbClr val="000000"/>
              </a:solidFill>
              <a:latin typeface="Arial"/>
            </a:endParaRPr>
          </a:p>
        </p:txBody>
      </p:sp>
      <p:sp>
        <p:nvSpPr>
          <p:cNvPr id="331" name="PlaceHolder 2"/>
          <p:cNvSpPr>
            <a:spLocks noGrp="1"/>
          </p:cNvSpPr>
          <p:nvPr>
            <p:ph/>
          </p:nvPr>
        </p:nvSpPr>
        <p:spPr>
          <a:xfrm>
            <a:off x="135720" y="756360"/>
            <a:ext cx="4435920" cy="343080"/>
          </a:xfrm>
          <a:prstGeom prst="rect">
            <a:avLst/>
          </a:prstGeom>
          <a:noFill/>
          <a:ln w="0">
            <a:noFill/>
          </a:ln>
        </p:spPr>
        <p:txBody>
          <a:bodyPr anchor="ctr">
            <a:noAutofit/>
          </a:bodyPr>
          <a:lstStyle/>
          <a:p>
            <a:pPr marL="457200" indent="-317520">
              <a:lnSpc>
                <a:spcPct val="90000"/>
              </a:lnSpc>
              <a:buClr>
                <a:srgbClr val="000000"/>
              </a:buClr>
              <a:buFont typeface="Noto Sans Symbols"/>
              <a:buChar char="▪"/>
            </a:pPr>
            <a:r>
              <a:rPr lang="en-IN" sz="1400" b="1" i="1" strike="noStrike" spc="-1">
                <a:solidFill>
                  <a:srgbClr val="000000"/>
                </a:solidFill>
                <a:latin typeface="Public Sans"/>
                <a:ea typeface="Public Sans"/>
              </a:rPr>
              <a:t>Functional Requirements </a:t>
            </a:r>
            <a:endParaRPr lang="en-IN" sz="1400" b="0" strike="noStrike" spc="-1">
              <a:solidFill>
                <a:srgbClr val="000000"/>
              </a:solidFill>
              <a:latin typeface="Arial"/>
            </a:endParaRPr>
          </a:p>
        </p:txBody>
      </p:sp>
      <p:sp>
        <p:nvSpPr>
          <p:cNvPr id="332" name="TextBox 331"/>
          <p:cNvSpPr txBox="1"/>
          <p:nvPr/>
        </p:nvSpPr>
        <p:spPr>
          <a:xfrm>
            <a:off x="0" y="1260000"/>
            <a:ext cx="3960000" cy="2387520"/>
          </a:xfrm>
          <a:prstGeom prst="rect">
            <a:avLst/>
          </a:prstGeom>
          <a:noFill/>
          <a:ln w="0">
            <a:noFill/>
          </a:ln>
        </p:spPr>
        <p:txBody>
          <a:bodyPr lIns="90000" tIns="45000" rIns="90000" bIns="45000" anchor="t">
            <a:noAutofit/>
          </a:bodyPr>
          <a:lstStyle/>
          <a:p>
            <a:r>
              <a:rPr lang="en-IN" sz="1400" b="0" strike="noStrike" spc="-1">
                <a:solidFill>
                  <a:srgbClr val="000000"/>
                </a:solidFill>
                <a:latin typeface="Arial"/>
              </a:rPr>
              <a:t>Customer:</a:t>
            </a:r>
          </a:p>
          <a:p>
            <a:endParaRPr lang="en-IN" sz="1800" b="0" strike="noStrike" spc="-1">
              <a:solidFill>
                <a:srgbClr val="000000"/>
              </a:solidFill>
              <a:latin typeface="Arial"/>
            </a:endParaRPr>
          </a:p>
          <a:p>
            <a:r>
              <a:rPr lang="en-IN" sz="1400" b="0" strike="noStrike" spc="-1">
                <a:solidFill>
                  <a:srgbClr val="000000"/>
                </a:solidFill>
                <a:latin typeface="Arial"/>
              </a:rPr>
              <a:t>1. Sign in with login and password.</a:t>
            </a:r>
          </a:p>
          <a:p>
            <a:r>
              <a:rPr lang="en-IN" sz="1400" b="0" strike="noStrike" spc="-1">
                <a:solidFill>
                  <a:srgbClr val="000000"/>
                </a:solidFill>
                <a:latin typeface="Arial"/>
              </a:rPr>
              <a:t>2. Update personal details.</a:t>
            </a:r>
          </a:p>
          <a:p>
            <a:r>
              <a:rPr lang="en-IN" sz="1400" b="0" strike="noStrike" spc="-1">
                <a:solidFill>
                  <a:srgbClr val="000000"/>
                </a:solidFill>
                <a:latin typeface="Arial"/>
              </a:rPr>
              <a:t>3. Change password.</a:t>
            </a:r>
          </a:p>
          <a:p>
            <a:r>
              <a:rPr lang="en-IN" sz="1400" b="0" strike="noStrike" spc="-1">
                <a:solidFill>
                  <a:srgbClr val="000000"/>
                </a:solidFill>
                <a:latin typeface="Arial"/>
              </a:rPr>
              <a:t>4. View balance.</a:t>
            </a:r>
          </a:p>
          <a:p>
            <a:r>
              <a:rPr lang="en-IN" sz="1400" b="0" strike="noStrike" spc="-1">
                <a:solidFill>
                  <a:srgbClr val="000000"/>
                </a:solidFill>
                <a:latin typeface="Arial"/>
              </a:rPr>
              <a:t>5. View personal history of transactions.</a:t>
            </a:r>
          </a:p>
          <a:p>
            <a:r>
              <a:rPr lang="en-IN" sz="1400" b="0" strike="noStrike" spc="-1">
                <a:solidFill>
                  <a:srgbClr val="000000"/>
                </a:solidFill>
                <a:latin typeface="Arial"/>
              </a:rPr>
              <a:t>6. Transfer money.</a:t>
            </a:r>
          </a:p>
          <a:p>
            <a:r>
              <a:rPr lang="en-IN" sz="1400" b="0" strike="noStrike" spc="-1">
                <a:solidFill>
                  <a:srgbClr val="000000"/>
                </a:solidFill>
                <a:latin typeface="Arial"/>
              </a:rPr>
              <a:t>7. Withdraw.</a:t>
            </a:r>
          </a:p>
          <a:p>
            <a:r>
              <a:rPr lang="en-IN" sz="1400" b="0" strike="noStrike" spc="-1">
                <a:solidFill>
                  <a:srgbClr val="000000"/>
                </a:solidFill>
                <a:latin typeface="Arial"/>
              </a:rPr>
              <a:t>8. Submit Cash.</a:t>
            </a:r>
          </a:p>
          <a:p>
            <a:endParaRPr lang="en-IN" sz="1800" b="0" strike="noStrike" spc="-1">
              <a:solidFill>
                <a:srgbClr val="000000"/>
              </a:solidFill>
              <a:latin typeface="Arial"/>
            </a:endParaRPr>
          </a:p>
        </p:txBody>
      </p:sp>
      <p:sp>
        <p:nvSpPr>
          <p:cNvPr id="333" name="TextBox 332"/>
          <p:cNvSpPr txBox="1"/>
          <p:nvPr/>
        </p:nvSpPr>
        <p:spPr>
          <a:xfrm>
            <a:off x="3326400" y="1224000"/>
            <a:ext cx="3333600" cy="2905920"/>
          </a:xfrm>
          <a:prstGeom prst="rect">
            <a:avLst/>
          </a:prstGeom>
          <a:noFill/>
          <a:ln w="0">
            <a:noFill/>
          </a:ln>
        </p:spPr>
        <p:txBody>
          <a:bodyPr lIns="90000" tIns="45000" rIns="90000" bIns="45000" anchor="t">
            <a:noAutofit/>
          </a:bodyPr>
          <a:lstStyle/>
          <a:p>
            <a:r>
              <a:rPr lang="en-IN" sz="1400" b="0" strike="noStrike" spc="-1">
                <a:solidFill>
                  <a:srgbClr val="000000"/>
                </a:solidFill>
                <a:latin typeface="Arial"/>
              </a:rPr>
              <a:t>Teller:</a:t>
            </a:r>
          </a:p>
          <a:p>
            <a:endParaRPr lang="en-IN" sz="1800" b="0" strike="noStrike" spc="-1">
              <a:solidFill>
                <a:srgbClr val="000000"/>
              </a:solidFill>
              <a:latin typeface="Arial"/>
            </a:endParaRPr>
          </a:p>
          <a:p>
            <a:r>
              <a:rPr lang="en-IN" sz="1400" b="0" strike="noStrike" spc="-1">
                <a:solidFill>
                  <a:srgbClr val="000000"/>
                </a:solidFill>
                <a:latin typeface="Arial"/>
              </a:rPr>
              <a:t>1. Sign in with login and password.</a:t>
            </a:r>
          </a:p>
          <a:p>
            <a:r>
              <a:rPr lang="en-IN" sz="1400" b="0" strike="noStrike" spc="-1">
                <a:solidFill>
                  <a:srgbClr val="000000"/>
                </a:solidFill>
                <a:latin typeface="Arial"/>
              </a:rPr>
              <a:t>2. Change password.</a:t>
            </a:r>
          </a:p>
          <a:p>
            <a:r>
              <a:rPr lang="en-IN" sz="1400" b="0" strike="noStrike" spc="-1">
                <a:solidFill>
                  <a:srgbClr val="000000"/>
                </a:solidFill>
                <a:latin typeface="Arial"/>
              </a:rPr>
              <a:t>3. Register new bank customers.</a:t>
            </a:r>
          </a:p>
          <a:p>
            <a:r>
              <a:rPr lang="en-IN" sz="1400" b="0" strike="noStrike" spc="-1">
                <a:solidFill>
                  <a:srgbClr val="000000"/>
                </a:solidFill>
                <a:latin typeface="Arial"/>
              </a:rPr>
              <a:t>4. View customer information.</a:t>
            </a:r>
          </a:p>
          <a:p>
            <a:r>
              <a:rPr lang="en-IN" sz="1400" b="0" strike="noStrike" spc="-1">
                <a:solidFill>
                  <a:srgbClr val="000000"/>
                </a:solidFill>
                <a:latin typeface="Arial"/>
              </a:rPr>
              <a:t>5. Manage customer accounts.</a:t>
            </a:r>
          </a:p>
        </p:txBody>
      </p:sp>
      <p:sp>
        <p:nvSpPr>
          <p:cNvPr id="334" name="TextBox 333"/>
          <p:cNvSpPr txBox="1"/>
          <p:nvPr/>
        </p:nvSpPr>
        <p:spPr>
          <a:xfrm>
            <a:off x="3258360" y="2873520"/>
            <a:ext cx="4121640" cy="1626480"/>
          </a:xfrm>
          <a:prstGeom prst="rect">
            <a:avLst/>
          </a:prstGeom>
          <a:noFill/>
          <a:ln w="0">
            <a:noFill/>
          </a:ln>
        </p:spPr>
        <p:txBody>
          <a:bodyPr lIns="90000" tIns="45000" rIns="90000" bIns="45000" anchor="t">
            <a:noAutofit/>
          </a:bodyPr>
          <a:lstStyle/>
          <a:p>
            <a:r>
              <a:rPr lang="en-IN" sz="1400" b="0" strike="noStrike" spc="-1">
                <a:solidFill>
                  <a:srgbClr val="000000"/>
                </a:solidFill>
                <a:latin typeface="Arial"/>
              </a:rPr>
              <a:t>Admin:</a:t>
            </a:r>
          </a:p>
          <a:p>
            <a:endParaRPr lang="en-IN" sz="1800" b="0" strike="noStrike" spc="-1">
              <a:solidFill>
                <a:srgbClr val="000000"/>
              </a:solidFill>
              <a:latin typeface="Arial"/>
            </a:endParaRPr>
          </a:p>
          <a:p>
            <a:r>
              <a:rPr lang="en-IN" sz="1400" b="0" strike="noStrike" spc="-1">
                <a:solidFill>
                  <a:srgbClr val="000000"/>
                </a:solidFill>
                <a:latin typeface="Arial"/>
              </a:rPr>
              <a:t>1. Sign in with login and password.</a:t>
            </a:r>
          </a:p>
          <a:p>
            <a:r>
              <a:rPr lang="en-IN" sz="1400" b="0" strike="noStrike" spc="-1">
                <a:solidFill>
                  <a:srgbClr val="000000"/>
                </a:solidFill>
                <a:latin typeface="Arial"/>
              </a:rPr>
              <a:t>2. View manager and customer details.</a:t>
            </a:r>
          </a:p>
          <a:p>
            <a:r>
              <a:rPr lang="en-IN" sz="1400" b="0" strike="noStrike" spc="-1">
                <a:solidFill>
                  <a:srgbClr val="000000"/>
                </a:solidFill>
                <a:latin typeface="Arial"/>
              </a:rPr>
              <a:t>3. Add or update bank branch details.</a:t>
            </a:r>
          </a:p>
          <a:p>
            <a:r>
              <a:rPr lang="en-IN" sz="1400" b="0" strike="noStrike" spc="-1">
                <a:solidFill>
                  <a:srgbClr val="000000"/>
                </a:solidFill>
                <a:latin typeface="Arial"/>
              </a:rPr>
              <a:t>4. Add or update manager details.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lstStyle/>
          <a:p>
            <a:pPr indent="0">
              <a:lnSpc>
                <a:spcPct val="100000"/>
              </a:lnSpc>
              <a:buNone/>
            </a:pPr>
            <a:r>
              <a:rPr lang="en-IN" sz="1700" b="1" strike="noStrike" spc="-1">
                <a:solidFill>
                  <a:srgbClr val="22366A"/>
                </a:solidFill>
                <a:latin typeface="Public Sans"/>
                <a:ea typeface="Public Sans"/>
              </a:rPr>
              <a:t>SRS for “Internet Banking"</a:t>
            </a:r>
            <a:endParaRPr lang="en-IN" sz="1700" b="0" strike="noStrike" spc="-1">
              <a:solidFill>
                <a:srgbClr val="000000"/>
              </a:solidFill>
              <a:latin typeface="Arial"/>
            </a:endParaRPr>
          </a:p>
        </p:txBody>
      </p:sp>
      <p:sp>
        <p:nvSpPr>
          <p:cNvPr id="336" name="PlaceHolder 2"/>
          <p:cNvSpPr>
            <a:spLocks noGrp="1"/>
          </p:cNvSpPr>
          <p:nvPr>
            <p:ph/>
          </p:nvPr>
        </p:nvSpPr>
        <p:spPr>
          <a:xfrm>
            <a:off x="135720" y="756360"/>
            <a:ext cx="4435920" cy="343080"/>
          </a:xfrm>
          <a:prstGeom prst="rect">
            <a:avLst/>
          </a:prstGeom>
          <a:noFill/>
          <a:ln w="0">
            <a:noFill/>
          </a:ln>
        </p:spPr>
        <p:txBody>
          <a:bodyPr anchor="ctr">
            <a:noAutofit/>
          </a:bodyPr>
          <a:lstStyle/>
          <a:p>
            <a:pPr marL="457200" indent="-317520">
              <a:lnSpc>
                <a:spcPct val="90000"/>
              </a:lnSpc>
              <a:buClr>
                <a:srgbClr val="000000"/>
              </a:buClr>
              <a:buFont typeface="Noto Sans Symbols"/>
              <a:buChar char="▪"/>
            </a:pPr>
            <a:r>
              <a:rPr lang="en-IN" sz="1400" b="1" i="1" strike="noStrike" spc="-1">
                <a:solidFill>
                  <a:srgbClr val="000000"/>
                </a:solidFill>
                <a:latin typeface="Public Sans"/>
                <a:ea typeface="Public Sans"/>
              </a:rPr>
              <a:t>Non Functional Requirements </a:t>
            </a:r>
            <a:endParaRPr lang="en-IN" sz="1400" b="0" strike="noStrike" spc="-1">
              <a:solidFill>
                <a:srgbClr val="000000"/>
              </a:solidFill>
              <a:latin typeface="Arial"/>
            </a:endParaRPr>
          </a:p>
        </p:txBody>
      </p:sp>
      <p:sp>
        <p:nvSpPr>
          <p:cNvPr id="337" name="TextBox 336"/>
          <p:cNvSpPr txBox="1"/>
          <p:nvPr/>
        </p:nvSpPr>
        <p:spPr>
          <a:xfrm>
            <a:off x="360000" y="1260000"/>
            <a:ext cx="9147960" cy="1626120"/>
          </a:xfrm>
          <a:prstGeom prst="rect">
            <a:avLst/>
          </a:prstGeom>
          <a:noFill/>
          <a:ln w="0">
            <a:noFill/>
          </a:ln>
        </p:spPr>
        <p:txBody>
          <a:bodyPr lIns="90000" tIns="45000" rIns="90000" bIns="45000" anchor="t">
            <a:noAutofit/>
          </a:bodyPr>
          <a:lstStyle/>
          <a:p>
            <a:r>
              <a:rPr lang="en-IN" sz="1800" b="0" strike="noStrike" spc="-1">
                <a:solidFill>
                  <a:srgbClr val="000000"/>
                </a:solidFill>
                <a:latin typeface="Arial"/>
              </a:rPr>
              <a:t>For a bank management system, the most important </a:t>
            </a:r>
          </a:p>
          <a:p>
            <a:r>
              <a:rPr lang="en-IN" sz="1800" b="0" strike="noStrike" spc="-1">
                <a:solidFill>
                  <a:srgbClr val="000000"/>
                </a:solidFill>
                <a:latin typeface="Arial"/>
              </a:rPr>
              <a:t>non-functional requirements are:</a:t>
            </a:r>
          </a:p>
          <a:p>
            <a:r>
              <a:rPr lang="en-IN" sz="1800" b="0" strike="noStrike" spc="-1">
                <a:solidFill>
                  <a:srgbClr val="000000"/>
                </a:solidFill>
                <a:latin typeface="Arial"/>
              </a:rPr>
              <a:t>1. Security</a:t>
            </a:r>
          </a:p>
          <a:p>
            <a:r>
              <a:rPr lang="en-IN" sz="1800" b="0" strike="noStrike" spc="-1">
                <a:solidFill>
                  <a:srgbClr val="000000"/>
                </a:solidFill>
                <a:latin typeface="Arial"/>
              </a:rPr>
              <a:t>2. Performance</a:t>
            </a:r>
          </a:p>
          <a:p>
            <a:r>
              <a:rPr lang="en-IN" sz="1800" b="0" strike="noStrike" spc="-1">
                <a:solidFill>
                  <a:srgbClr val="000000"/>
                </a:solidFill>
                <a:latin typeface="Arial"/>
              </a:rPr>
              <a:t>3. Usability</a:t>
            </a:r>
          </a:p>
          <a:p>
            <a:r>
              <a:rPr lang="en-IN" sz="1800" b="0" strike="noStrike" spc="-1">
                <a:solidFill>
                  <a:srgbClr val="000000"/>
                </a:solidFill>
                <a:latin typeface="Arial"/>
              </a:rPr>
              <a:t>4. Availability.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lstStyle/>
          <a:p>
            <a:pPr indent="0">
              <a:lnSpc>
                <a:spcPct val="100000"/>
              </a:lnSpc>
              <a:buNone/>
            </a:pPr>
            <a:r>
              <a:rPr lang="en-IN" sz="1700" b="1" strike="noStrike" spc="-1">
                <a:solidFill>
                  <a:srgbClr val="22366A"/>
                </a:solidFill>
                <a:latin typeface="Public Sans"/>
                <a:ea typeface="Public Sans"/>
              </a:rPr>
              <a:t>SRS for “Internet Banking"</a:t>
            </a:r>
            <a:endParaRPr lang="en-IN" sz="1700" b="0" strike="noStrike" spc="-1">
              <a:solidFill>
                <a:srgbClr val="000000"/>
              </a:solidFill>
              <a:latin typeface="Arial"/>
            </a:endParaRPr>
          </a:p>
        </p:txBody>
      </p:sp>
      <p:sp>
        <p:nvSpPr>
          <p:cNvPr id="339" name="PlaceHolder 2"/>
          <p:cNvSpPr>
            <a:spLocks noGrp="1"/>
          </p:cNvSpPr>
          <p:nvPr>
            <p:ph/>
          </p:nvPr>
        </p:nvSpPr>
        <p:spPr>
          <a:xfrm>
            <a:off x="135720" y="756360"/>
            <a:ext cx="4435920" cy="343080"/>
          </a:xfrm>
          <a:prstGeom prst="rect">
            <a:avLst/>
          </a:prstGeom>
          <a:noFill/>
          <a:ln w="0">
            <a:noFill/>
          </a:ln>
        </p:spPr>
        <p:txBody>
          <a:bodyPr anchor="ctr">
            <a:noAutofit/>
          </a:bodyPr>
          <a:lstStyle/>
          <a:p>
            <a:pPr marL="457200" indent="-317520">
              <a:lnSpc>
                <a:spcPct val="90000"/>
              </a:lnSpc>
              <a:buClr>
                <a:srgbClr val="000000"/>
              </a:buClr>
              <a:buFont typeface="Noto Sans Symbols"/>
              <a:buChar char="▪"/>
            </a:pPr>
            <a:r>
              <a:rPr lang="en-IN" sz="1400" b="1" i="1" strike="noStrike" spc="-1">
                <a:solidFill>
                  <a:srgbClr val="000000"/>
                </a:solidFill>
                <a:latin typeface="Public Sans"/>
                <a:ea typeface="Public Sans"/>
              </a:rPr>
              <a:t>Software Requirements</a:t>
            </a:r>
            <a:endParaRPr lang="en-IN" sz="1400" b="0" strike="noStrike" spc="-1">
              <a:solidFill>
                <a:srgbClr val="000000"/>
              </a:solidFill>
              <a:latin typeface="Arial"/>
            </a:endParaRPr>
          </a:p>
        </p:txBody>
      </p:sp>
      <p:sp>
        <p:nvSpPr>
          <p:cNvPr id="340" name="TextBox 339"/>
          <p:cNvSpPr txBox="1"/>
          <p:nvPr/>
        </p:nvSpPr>
        <p:spPr>
          <a:xfrm>
            <a:off x="6480" y="1521720"/>
            <a:ext cx="9207360" cy="2886480"/>
          </a:xfrm>
          <a:prstGeom prst="rect">
            <a:avLst/>
          </a:prstGeom>
          <a:noFill/>
          <a:ln w="0">
            <a:noFill/>
          </a:ln>
        </p:spPr>
        <p:txBody>
          <a:bodyPr lIns="90000" tIns="45000" rIns="90000" bIns="45000" anchor="t">
            <a:noAutofit/>
          </a:bodyPr>
          <a:lstStyle/>
          <a:p>
            <a:r>
              <a:rPr lang="en-IN" sz="1500" b="0" strike="noStrike" spc="-1">
                <a:solidFill>
                  <a:srgbClr val="000000"/>
                </a:solidFill>
                <a:latin typeface="Arial"/>
              </a:rPr>
              <a:t>The development of the system is based on the following technologies:</a:t>
            </a:r>
          </a:p>
          <a:p>
            <a:endParaRPr lang="en-IN" sz="1800" b="0" strike="noStrike" spc="-1">
              <a:solidFill>
                <a:srgbClr val="000000"/>
              </a:solidFill>
              <a:latin typeface="Arial"/>
            </a:endParaRPr>
          </a:p>
          <a:p>
            <a:r>
              <a:rPr lang="en-IN" sz="1500" b="0" strike="noStrike" spc="-1">
                <a:solidFill>
                  <a:srgbClr val="000000"/>
                </a:solidFill>
                <a:latin typeface="Arial"/>
              </a:rPr>
              <a:t>1. Servers running Windows Server/Linux OS, ATM running Windows 10.</a:t>
            </a:r>
          </a:p>
          <a:p>
            <a:endParaRPr lang="en-IN" sz="1500" b="0" strike="noStrike" spc="-1">
              <a:solidFill>
                <a:srgbClr val="000000"/>
              </a:solidFill>
              <a:latin typeface="Arial"/>
            </a:endParaRPr>
          </a:p>
          <a:p>
            <a:r>
              <a:rPr lang="en-IN" sz="1500" b="0" strike="noStrike" spc="-1">
                <a:solidFill>
                  <a:srgbClr val="000000"/>
                </a:solidFill>
                <a:latin typeface="Arial"/>
              </a:rPr>
              <a:t>2. For the backend part, a scalable programming language supporting </a:t>
            </a:r>
          </a:p>
          <a:p>
            <a:r>
              <a:rPr lang="en-IN" sz="1500" b="0" strike="noStrike" spc="-1">
                <a:solidFill>
                  <a:srgbClr val="000000"/>
                </a:solidFill>
                <a:latin typeface="Arial"/>
              </a:rPr>
              <a:t>multi-threading like Java is required, and Python is required for the data </a:t>
            </a:r>
          </a:p>
          <a:p>
            <a:r>
              <a:rPr lang="en-IN" sz="1500" b="0" strike="noStrike" spc="-1">
                <a:solidFill>
                  <a:srgbClr val="000000"/>
                </a:solidFill>
                <a:latin typeface="Arial"/>
              </a:rPr>
              <a:t>analysis and fraud detection engine.</a:t>
            </a:r>
          </a:p>
          <a:p>
            <a:endParaRPr lang="en-IN" sz="1500" b="0" strike="noStrike" spc="-1">
              <a:solidFill>
                <a:srgbClr val="000000"/>
              </a:solidFill>
              <a:latin typeface="Arial"/>
            </a:endParaRPr>
          </a:p>
          <a:p>
            <a:r>
              <a:rPr lang="en-IN" sz="1500" b="0" strike="noStrike" spc="-1">
                <a:solidFill>
                  <a:srgbClr val="000000"/>
                </a:solidFill>
                <a:latin typeface="Arial"/>
              </a:rPr>
              <a:t>3. Modern front-end frameworks like React/AngularVue/jQuery for </a:t>
            </a:r>
          </a:p>
          <a:p>
            <a:r>
              <a:rPr lang="en-IN" sz="1500" b="0" strike="noStrike" spc="-1">
                <a:solidFill>
                  <a:srgbClr val="000000"/>
                </a:solidFill>
                <a:latin typeface="Arial"/>
              </a:rPr>
              <a:t>User-interface.</a:t>
            </a:r>
          </a:p>
          <a:p>
            <a:endParaRPr lang="en-IN" sz="1500" b="0" strike="noStrike" spc="-1">
              <a:solidFill>
                <a:srgbClr val="000000"/>
              </a:solidFill>
              <a:latin typeface="Arial"/>
            </a:endParaRPr>
          </a:p>
          <a:p>
            <a:r>
              <a:rPr lang="en-IN" sz="1500" b="0" strike="noStrike" spc="-1">
                <a:solidFill>
                  <a:srgbClr val="000000"/>
                </a:solidFill>
                <a:latin typeface="Arial"/>
              </a:rPr>
              <a:t>4. Relational DBMS with an engine that supports ACID transactions</a:t>
            </a:r>
          </a:p>
          <a:p>
            <a:r>
              <a:rPr lang="en-IN" sz="1500" b="0" strike="noStrike" spc="-1">
                <a:solidFill>
                  <a:srgbClr val="000000"/>
                </a:solidFill>
                <a:latin typeface="Arial"/>
              </a:rPr>
              <a:t> like Microsoft SQL Server or Oracle RDBMS.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PlaceHolder 1"/>
          <p:cNvSpPr>
            <a:spLocks noGrp="1"/>
          </p:cNvSpPr>
          <p:nvPr>
            <p:ph type="title"/>
          </p:nvPr>
        </p:nvSpPr>
        <p:spPr>
          <a:xfrm>
            <a:off x="135720" y="202320"/>
            <a:ext cx="7886520" cy="343800"/>
          </a:xfrm>
          <a:prstGeom prst="rect">
            <a:avLst/>
          </a:prstGeom>
          <a:noFill/>
          <a:ln w="0">
            <a:noFill/>
          </a:ln>
        </p:spPr>
        <p:txBody>
          <a:bodyPr anchor="t">
            <a:normAutofit fontScale="97000"/>
          </a:bodyPr>
          <a:lstStyle/>
          <a:p>
            <a:pPr indent="0">
              <a:lnSpc>
                <a:spcPct val="100000"/>
              </a:lnSpc>
              <a:buNone/>
            </a:pPr>
            <a:r>
              <a:rPr lang="en-IN" sz="1700" b="1" strike="noStrike" spc="-1">
                <a:solidFill>
                  <a:srgbClr val="22366A"/>
                </a:solidFill>
                <a:latin typeface="Public Sans"/>
                <a:ea typeface="Public Sans"/>
              </a:rPr>
              <a:t>SRS for “Internet Banking"</a:t>
            </a:r>
            <a:endParaRPr lang="en-IN" sz="1700" b="0" strike="noStrike" spc="-1">
              <a:solidFill>
                <a:srgbClr val="000000"/>
              </a:solidFill>
              <a:latin typeface="Arial"/>
            </a:endParaRPr>
          </a:p>
        </p:txBody>
      </p:sp>
      <p:sp>
        <p:nvSpPr>
          <p:cNvPr id="342" name="PlaceHolder 2"/>
          <p:cNvSpPr>
            <a:spLocks noGrp="1"/>
          </p:cNvSpPr>
          <p:nvPr>
            <p:ph/>
          </p:nvPr>
        </p:nvSpPr>
        <p:spPr>
          <a:xfrm>
            <a:off x="135720" y="756360"/>
            <a:ext cx="4435920" cy="343080"/>
          </a:xfrm>
          <a:prstGeom prst="rect">
            <a:avLst/>
          </a:prstGeom>
          <a:noFill/>
          <a:ln w="0">
            <a:noFill/>
          </a:ln>
        </p:spPr>
        <p:txBody>
          <a:bodyPr anchor="ctr">
            <a:noAutofit/>
          </a:bodyPr>
          <a:lstStyle/>
          <a:p>
            <a:pPr marL="457200" indent="-317520">
              <a:lnSpc>
                <a:spcPct val="90000"/>
              </a:lnSpc>
              <a:buClr>
                <a:srgbClr val="000000"/>
              </a:buClr>
              <a:buFont typeface="Noto Sans Symbols"/>
              <a:buChar char="▪"/>
            </a:pPr>
            <a:r>
              <a:rPr lang="en-IN" sz="1400" b="1" i="1" strike="noStrike" spc="-1">
                <a:solidFill>
                  <a:srgbClr val="000000"/>
                </a:solidFill>
                <a:latin typeface="Public Sans"/>
                <a:ea typeface="Public Sans"/>
              </a:rPr>
              <a:t>Hardware Requirements</a:t>
            </a:r>
            <a:endParaRPr lang="en-IN" sz="1400" b="0" strike="noStrike" spc="-1">
              <a:solidFill>
                <a:srgbClr val="000000"/>
              </a:solidFill>
              <a:latin typeface="Arial"/>
            </a:endParaRPr>
          </a:p>
        </p:txBody>
      </p:sp>
      <p:sp>
        <p:nvSpPr>
          <p:cNvPr id="343" name="TextBox 342"/>
          <p:cNvSpPr txBox="1"/>
          <p:nvPr/>
        </p:nvSpPr>
        <p:spPr>
          <a:xfrm>
            <a:off x="135720" y="1080000"/>
            <a:ext cx="8460000" cy="3960000"/>
          </a:xfrm>
          <a:prstGeom prst="rect">
            <a:avLst/>
          </a:prstGeom>
          <a:noFill/>
          <a:ln w="0">
            <a:noFill/>
          </a:ln>
        </p:spPr>
        <p:txBody>
          <a:bodyPr lIns="90000" tIns="45000" rIns="90000" bIns="45000" anchor="t">
            <a:noAutofit/>
          </a:bodyPr>
          <a:lstStyle/>
          <a:p>
            <a:r>
              <a:rPr lang="en-IN" sz="1800" b="0" strike="noStrike" spc="-1">
                <a:solidFill>
                  <a:srgbClr val="000000"/>
                </a:solidFill>
                <a:latin typeface="Arial"/>
              </a:rPr>
              <a:t>• Standard PC or Macintosh with at least 1-GHz processor </a:t>
            </a:r>
          </a:p>
          <a:p>
            <a:r>
              <a:rPr lang="en-IN" sz="1800" b="0" strike="noStrike" spc="-1">
                <a:solidFill>
                  <a:srgbClr val="000000"/>
                </a:solidFill>
                <a:latin typeface="Arial"/>
              </a:rPr>
              <a:t>and 1 GB of RAM.</a:t>
            </a:r>
          </a:p>
          <a:p>
            <a:r>
              <a:rPr lang="en-IN" sz="1800" b="0" strike="noStrike" spc="-1">
                <a:solidFill>
                  <a:srgbClr val="000000"/>
                </a:solidFill>
                <a:latin typeface="Arial"/>
              </a:rPr>
              <a:t>• Available browser updates applied for improved security </a:t>
            </a:r>
          </a:p>
          <a:p>
            <a:r>
              <a:rPr lang="en-IN" sz="1800" b="0" strike="noStrike" spc="-1">
                <a:solidFill>
                  <a:srgbClr val="000000"/>
                </a:solidFill>
                <a:latin typeface="Arial"/>
              </a:rPr>
              <a:t>and greater anti-virus and spyware protection.</a:t>
            </a:r>
          </a:p>
          <a:p>
            <a:r>
              <a:rPr lang="en-IN" sz="1800" b="0" strike="noStrike" spc="-1">
                <a:solidFill>
                  <a:srgbClr val="000000"/>
                </a:solidFill>
                <a:latin typeface="Arial"/>
              </a:rPr>
              <a:t>• Cable, DSL or ISDN Internet connection. Since our online</a:t>
            </a:r>
          </a:p>
          <a:p>
            <a:r>
              <a:rPr lang="en-IN" sz="1800" b="0" strike="noStrike" spc="-1">
                <a:solidFill>
                  <a:srgbClr val="000000"/>
                </a:solidFill>
                <a:latin typeface="Arial"/>
              </a:rPr>
              <a:t>banking platform is HTTPS encrypted for the safety of our </a:t>
            </a:r>
          </a:p>
          <a:p>
            <a:r>
              <a:rPr lang="en-IN" sz="1800" b="0" strike="noStrike" spc="-1">
                <a:solidFill>
                  <a:srgbClr val="000000"/>
                </a:solidFill>
                <a:latin typeface="Arial"/>
              </a:rPr>
              <a:t>financial information.</a:t>
            </a:r>
          </a:p>
          <a:p>
            <a:r>
              <a:rPr lang="en-IN" sz="1800" b="0" strike="noStrike" spc="-1">
                <a:solidFill>
                  <a:srgbClr val="000000"/>
                </a:solidFill>
                <a:latin typeface="Arial"/>
              </a:rPr>
              <a:t>• Microsoft Windows 7/8/Vista SP2 or Mac OS X</a:t>
            </a:r>
          </a:p>
          <a:p>
            <a:r>
              <a:rPr lang="en-IN" sz="1800" b="0" strike="noStrike" spc="-1">
                <a:solidFill>
                  <a:srgbClr val="000000"/>
                </a:solidFill>
                <a:latin typeface="Arial"/>
              </a:rPr>
              <a:t>Note: Microsoft stopped providing support, including security </a:t>
            </a:r>
          </a:p>
          <a:p>
            <a:r>
              <a:rPr lang="en-IN" sz="1800" b="0" strike="noStrike" spc="-1">
                <a:solidFill>
                  <a:srgbClr val="000000"/>
                </a:solidFill>
                <a:latin typeface="Arial"/>
              </a:rPr>
              <a:t>updates, for Windows XP and XP-compatible</a:t>
            </a:r>
          </a:p>
          <a:p>
            <a:r>
              <a:rPr lang="en-IN" sz="1800" b="0" strike="noStrike" spc="-1">
                <a:solidFill>
                  <a:srgbClr val="000000"/>
                </a:solidFill>
                <a:latin typeface="Arial"/>
              </a:rPr>
              <a:t>Internet Explorer (IE) in April 2014. XP users who do not </a:t>
            </a:r>
          </a:p>
          <a:p>
            <a:r>
              <a:rPr lang="en-IN" sz="1800" b="0" strike="noStrike" spc="-1">
                <a:solidFill>
                  <a:srgbClr val="000000"/>
                </a:solidFill>
                <a:latin typeface="Arial"/>
              </a:rPr>
              <a:t>upgrade their operating systems should replace IE with</a:t>
            </a:r>
          </a:p>
          <a:p>
            <a:r>
              <a:rPr lang="en-IN" sz="1800" b="0" strike="noStrike" spc="-1">
                <a:solidFill>
                  <a:srgbClr val="000000"/>
                </a:solidFill>
                <a:latin typeface="Arial"/>
              </a:rPr>
              <a:t>another browser (i.e. Firefox or Google Chrome) for an </a:t>
            </a:r>
          </a:p>
          <a:p>
            <a:r>
              <a:rPr lang="en-IN" sz="1800" b="0" strike="noStrike" spc="-1">
                <a:solidFill>
                  <a:srgbClr val="000000"/>
                </a:solidFill>
                <a:latin typeface="Arial"/>
              </a:rPr>
              <a:t>up-to-date, secure internet browser.</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Google Shape;1858;g2139e008f02_0_0"/>
          <p:cNvSpPr/>
          <p:nvPr/>
        </p:nvSpPr>
        <p:spPr>
          <a:xfrm>
            <a:off x="445680" y="237240"/>
            <a:ext cx="26294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nSpc>
                <a:spcPct val="100000"/>
              </a:lnSpc>
              <a:tabLst>
                <a:tab pos="0" algn="l"/>
              </a:tabLst>
            </a:pPr>
            <a:r>
              <a:rPr lang="en-US" sz="1800" b="1" strike="noStrike" spc="-1">
                <a:solidFill>
                  <a:schemeClr val="dk2"/>
                </a:solidFill>
                <a:latin typeface="EB Garamond"/>
                <a:ea typeface="EB Garamond"/>
              </a:rPr>
              <a:t>Step-Wise Description</a:t>
            </a:r>
            <a:endParaRPr lang="en-IN" sz="1800" b="0" strike="noStrike" spc="-1">
              <a:solidFill>
                <a:srgbClr val="000000"/>
              </a:solidFill>
              <a:latin typeface="Arial"/>
            </a:endParaRPr>
          </a:p>
        </p:txBody>
      </p:sp>
      <p:pic>
        <p:nvPicPr>
          <p:cNvPr id="345" name="Google Shape;1859;g2139e008f02_0_0"/>
          <p:cNvPicPr/>
          <p:nvPr/>
        </p:nvPicPr>
        <p:blipFill>
          <a:blip r:embed="rId2"/>
          <a:srcRect l="-65215" t="3320" r="65215" b="-3320"/>
          <a:stretch/>
        </p:blipFill>
        <p:spPr>
          <a:xfrm>
            <a:off x="0" y="0"/>
            <a:ext cx="9143640" cy="5143320"/>
          </a:xfrm>
          <a:prstGeom prst="rect">
            <a:avLst/>
          </a:prstGeom>
          <a:ln w="0">
            <a:noFill/>
          </a:ln>
        </p:spPr>
      </p:pic>
      <p:sp>
        <p:nvSpPr>
          <p:cNvPr id="346" name="Google Shape;1860;g2139e008f02_0_0"/>
          <p:cNvSpPr/>
          <p:nvPr/>
        </p:nvSpPr>
        <p:spPr>
          <a:xfrm>
            <a:off x="546840" y="2927160"/>
            <a:ext cx="2629440" cy="318240"/>
          </a:xfrm>
          <a:prstGeom prst="rect">
            <a:avLst/>
          </a:prstGeom>
          <a:noFill/>
          <a:ln w="0">
            <a:noFill/>
          </a:ln>
        </p:spPr>
        <p:style>
          <a:lnRef idx="0">
            <a:scrgbClr r="0" g="0" b="0"/>
          </a:lnRef>
          <a:fillRef idx="0">
            <a:scrgbClr r="0" g="0" b="0"/>
          </a:fillRef>
          <a:effectRef idx="0">
            <a:scrgbClr r="0" g="0" b="0"/>
          </a:effectRef>
          <a:fontRef idx="minor"/>
        </p:style>
        <p:txBody>
          <a:bodyPr anchor="t">
            <a:noAutofit/>
          </a:bodyPr>
          <a:lstStyle/>
          <a:p>
            <a:pPr>
              <a:lnSpc>
                <a:spcPct val="100000"/>
              </a:lnSpc>
              <a:tabLst>
                <a:tab pos="0" algn="l"/>
              </a:tabLst>
            </a:pPr>
            <a:r>
              <a:rPr lang="en-US" sz="1800" b="1" strike="noStrike" spc="-1">
                <a:solidFill>
                  <a:schemeClr val="lt2"/>
                </a:solidFill>
                <a:latin typeface="EB Garamond"/>
                <a:ea typeface="EB Garamond"/>
              </a:rPr>
              <a:t>Summary of your task</a:t>
            </a:r>
            <a:endParaRPr lang="en-IN" sz="1800" b="0" strike="noStrike" spc="-1">
              <a:solidFill>
                <a:srgbClr val="000000"/>
              </a:solidFill>
              <a:latin typeface="Arial"/>
            </a:endParaRPr>
          </a:p>
        </p:txBody>
      </p:sp>
      <p:sp>
        <p:nvSpPr>
          <p:cNvPr id="347" name="TextBox 346"/>
          <p:cNvSpPr txBox="1"/>
          <p:nvPr/>
        </p:nvSpPr>
        <p:spPr>
          <a:xfrm>
            <a:off x="360000" y="626040"/>
            <a:ext cx="7311600" cy="3930120"/>
          </a:xfrm>
          <a:prstGeom prst="rect">
            <a:avLst/>
          </a:prstGeom>
          <a:noFill/>
          <a:ln w="0">
            <a:noFill/>
          </a:ln>
        </p:spPr>
        <p:txBody>
          <a:bodyPr lIns="90000" tIns="45000" rIns="90000" bIns="45000" anchor="t">
            <a:noAutofit/>
          </a:bodyPr>
          <a:lstStyle/>
          <a:p>
            <a:endParaRPr lang="en-IN" sz="1800" b="0" strike="noStrike" spc="-1">
              <a:solidFill>
                <a:srgbClr val="000000"/>
              </a:solidFill>
              <a:latin typeface="Arial"/>
            </a:endParaRPr>
          </a:p>
          <a:p>
            <a:r>
              <a:rPr lang="en-IN" sz="1800" b="0" strike="noStrike" spc="-1">
                <a:solidFill>
                  <a:srgbClr val="000000"/>
                </a:solidFill>
                <a:latin typeface="Arial"/>
              </a:rPr>
              <a:t>1.   Assemble a Team</a:t>
            </a:r>
          </a:p>
          <a:p>
            <a:r>
              <a:rPr lang="en-IN" sz="1800" b="0" strike="noStrike" spc="-1">
                <a:solidFill>
                  <a:srgbClr val="000000"/>
                </a:solidFill>
                <a:latin typeface="Arial"/>
              </a:rPr>
              <a:t>2.   Decide on Strategies and Priorities</a:t>
            </a:r>
          </a:p>
          <a:p>
            <a:r>
              <a:rPr lang="en-IN" sz="1800" b="0" strike="noStrike" spc="-1">
                <a:solidFill>
                  <a:srgbClr val="000000"/>
                </a:solidFill>
                <a:latin typeface="Arial"/>
              </a:rPr>
              <a:t>3.   Submit Authorized Capital</a:t>
            </a:r>
          </a:p>
          <a:p>
            <a:r>
              <a:rPr lang="en-IN" sz="1800" b="0" strike="noStrike" spc="-1">
                <a:solidFill>
                  <a:srgbClr val="000000"/>
                </a:solidFill>
                <a:latin typeface="Arial"/>
              </a:rPr>
              <a:t>4.   Establish Connections</a:t>
            </a:r>
          </a:p>
          <a:p>
            <a:r>
              <a:rPr lang="en-IN" sz="1800" b="0" strike="noStrike" spc="-1">
                <a:solidFill>
                  <a:srgbClr val="000000"/>
                </a:solidFill>
                <a:latin typeface="Arial"/>
              </a:rPr>
              <a:t>5.   Create Design Based on Tasks</a:t>
            </a:r>
          </a:p>
          <a:p>
            <a:r>
              <a:rPr lang="en-IN" sz="1800" b="0" strike="noStrike" spc="-1">
                <a:solidFill>
                  <a:srgbClr val="000000"/>
                </a:solidFill>
                <a:latin typeface="Arial"/>
              </a:rPr>
              <a:t>6.   Make a List of Tariffs and Services</a:t>
            </a:r>
          </a:p>
          <a:p>
            <a:r>
              <a:rPr lang="en-IN" sz="1800" b="0" strike="noStrike" spc="-1">
                <a:solidFill>
                  <a:srgbClr val="000000"/>
                </a:solidFill>
                <a:latin typeface="Arial"/>
              </a:rPr>
              <a:t>7.   Make Online Banking Easy To Use</a:t>
            </a:r>
          </a:p>
          <a:p>
            <a:endParaRPr lang="en-IN" sz="1800" b="0" strike="noStrike" spc="-1">
              <a:solidFill>
                <a:srgbClr val="000000"/>
              </a:solidFill>
              <a:latin typeface="Arial"/>
            </a:endParaRPr>
          </a:p>
        </p:txBody>
      </p:sp>
      <p:sp>
        <p:nvSpPr>
          <p:cNvPr id="348" name="TextBox 347"/>
          <p:cNvSpPr txBox="1"/>
          <p:nvPr/>
        </p:nvSpPr>
        <p:spPr>
          <a:xfrm>
            <a:off x="4384080" y="446040"/>
            <a:ext cx="7495920" cy="2649960"/>
          </a:xfrm>
          <a:prstGeom prst="rect">
            <a:avLst/>
          </a:prstGeom>
          <a:noFill/>
          <a:ln w="0">
            <a:noFill/>
          </a:ln>
        </p:spPr>
        <p:txBody>
          <a:bodyPr lIns="90000" tIns="45000" rIns="90000" bIns="45000" anchor="t">
            <a:noAutofit/>
          </a:bodyPr>
          <a:lstStyle/>
          <a:p>
            <a:r>
              <a:rPr lang="en-IN" sz="1800" b="0" strike="noStrike" spc="-1">
                <a:solidFill>
                  <a:srgbClr val="000000"/>
                </a:solidFill>
                <a:latin typeface="Arial"/>
              </a:rPr>
              <a:t>8.   Use JavaScript Or ASP</a:t>
            </a:r>
          </a:p>
          <a:p>
            <a:r>
              <a:rPr lang="en-IN" sz="1800" b="0" strike="noStrike" spc="-1">
                <a:solidFill>
                  <a:srgbClr val="000000"/>
                </a:solidFill>
                <a:latin typeface="Arial"/>
              </a:rPr>
              <a:t>9.   Use Wire-Framing Prototyping</a:t>
            </a:r>
          </a:p>
          <a:p>
            <a:r>
              <a:rPr lang="en-IN" sz="1800" b="0" strike="noStrike" spc="-1">
                <a:solidFill>
                  <a:srgbClr val="000000"/>
                </a:solidFill>
                <a:latin typeface="Arial"/>
              </a:rPr>
              <a:t>10. Build Targeted Campaign</a:t>
            </a:r>
          </a:p>
          <a:p>
            <a:r>
              <a:rPr lang="en-IN" sz="1800" b="0" strike="noStrike" spc="-1">
                <a:solidFill>
                  <a:srgbClr val="000000"/>
                </a:solidFill>
                <a:latin typeface="Arial"/>
              </a:rPr>
              <a:t>11.  Leave Only Features That Meet Your </a:t>
            </a:r>
          </a:p>
          <a:p>
            <a:r>
              <a:rPr lang="en-IN" sz="1800" b="0" strike="noStrike" spc="-1">
                <a:solidFill>
                  <a:srgbClr val="000000"/>
                </a:solidFill>
                <a:latin typeface="Arial"/>
              </a:rPr>
              <a:t>       Business Goals</a:t>
            </a:r>
          </a:p>
          <a:p>
            <a:r>
              <a:rPr lang="en-IN" sz="1800" b="0" strike="noStrike" spc="-1">
                <a:solidFill>
                  <a:srgbClr val="000000"/>
                </a:solidFill>
                <a:latin typeface="Arial"/>
              </a:rPr>
              <a:t>12.  Think About The Interests And </a:t>
            </a:r>
          </a:p>
          <a:p>
            <a:r>
              <a:rPr lang="en-IN" sz="1800" b="0" strike="noStrike" spc="-1">
                <a:solidFill>
                  <a:srgbClr val="000000"/>
                </a:solidFill>
                <a:latin typeface="Arial"/>
              </a:rPr>
              <a:t>       Expectations Of The Target Audience</a:t>
            </a:r>
          </a:p>
          <a:p>
            <a:r>
              <a:rPr lang="en-IN" sz="1800" b="0" strike="noStrike" spc="-1">
                <a:solidFill>
                  <a:srgbClr val="000000"/>
                </a:solidFill>
                <a:latin typeface="Arial"/>
              </a:rPr>
              <a:t>13.  Allow Users to Leave a Review Instantly </a:t>
            </a:r>
          </a:p>
          <a:p>
            <a:r>
              <a:rPr lang="en-IN" sz="1800" b="0" strike="noStrike" spc="-1">
                <a:solidFill>
                  <a:srgbClr val="000000"/>
                </a:solidFill>
                <a:latin typeface="Arial"/>
              </a:rPr>
              <a:t>       on Your Bank's Services</a:t>
            </a:r>
          </a:p>
          <a:p>
            <a:r>
              <a:rPr lang="en-IN" sz="1800" b="0" strike="noStrike" spc="-1">
                <a:solidFill>
                  <a:srgbClr val="000000"/>
                </a:solidFill>
                <a:latin typeface="Arial"/>
              </a:rPr>
              <a:t>14.  Don't Forget Analytics &amp; Monitoring</a:t>
            </a:r>
          </a:p>
        </p:txBody>
      </p:sp>
      <p:sp>
        <p:nvSpPr>
          <p:cNvPr id="349" name="TextBox 348"/>
          <p:cNvSpPr txBox="1"/>
          <p:nvPr/>
        </p:nvSpPr>
        <p:spPr>
          <a:xfrm>
            <a:off x="540000" y="3600000"/>
            <a:ext cx="6660000" cy="2394000"/>
          </a:xfrm>
          <a:prstGeom prst="rect">
            <a:avLst/>
          </a:prstGeom>
          <a:noFill/>
          <a:ln w="0">
            <a:noFill/>
          </a:ln>
        </p:spPr>
        <p:txBody>
          <a:bodyPr lIns="90000" tIns="45000" rIns="90000" bIns="45000" anchor="t">
            <a:noAutofit/>
          </a:bodyPr>
          <a:lstStyle/>
          <a:p>
            <a:r>
              <a:rPr lang="en-IN" sz="1800" b="0" strike="noStrike" spc="-1">
                <a:solidFill>
                  <a:srgbClr val="000000"/>
                </a:solidFill>
                <a:latin typeface="Arial"/>
              </a:rPr>
              <a:t>Now we would have come to know what would be the software and hardware requirements which would be neede for creating an online banking website. It also has some basic protocols which needs to be followed which abide by the laws of government with total protection and security.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PlaceHolder 1"/>
          <p:cNvSpPr>
            <a:spLocks noGrp="1"/>
          </p:cNvSpPr>
          <p:nvPr>
            <p:ph/>
          </p:nvPr>
        </p:nvSpPr>
        <p:spPr>
          <a:xfrm>
            <a:off x="3719160" y="2264400"/>
            <a:ext cx="1714320" cy="319680"/>
          </a:xfrm>
          <a:prstGeom prst="rect">
            <a:avLst/>
          </a:prstGeom>
          <a:noFill/>
          <a:ln w="0">
            <a:noFill/>
          </a:ln>
        </p:spPr>
        <p:txBody>
          <a:bodyPr anchor="ctr">
            <a:noAutofit/>
          </a:bodyPr>
          <a:lstStyle/>
          <a:p>
            <a:pPr indent="0" algn="ctr">
              <a:lnSpc>
                <a:spcPct val="100000"/>
              </a:lnSpc>
              <a:buNone/>
              <a:tabLst>
                <a:tab pos="0" algn="l"/>
              </a:tabLst>
            </a:pPr>
            <a:r>
              <a:rPr lang="en-US" sz="1800" b="1" strike="noStrike" spc="-1">
                <a:solidFill>
                  <a:schemeClr val="dk2"/>
                </a:solidFill>
                <a:latin typeface="EB Garamond"/>
                <a:ea typeface="EB Garamond"/>
              </a:rPr>
              <a:t>Check-List</a:t>
            </a:r>
            <a:endParaRPr lang="en-IN" sz="1800" b="0" strike="noStrike" spc="-1">
              <a:solidFill>
                <a:srgbClr val="000000"/>
              </a:solidFill>
              <a:latin typeface="Arial"/>
            </a:endParaRPr>
          </a:p>
        </p:txBody>
      </p:sp>
      <p:sp>
        <p:nvSpPr>
          <p:cNvPr id="351" name="PlaceHolder 2"/>
          <p:cNvSpPr>
            <a:spLocks noGrp="1"/>
          </p:cNvSpPr>
          <p:nvPr>
            <p:ph/>
          </p:nvPr>
        </p:nvSpPr>
        <p:spPr>
          <a:xfrm>
            <a:off x="817200" y="961200"/>
            <a:ext cx="1714320" cy="319680"/>
          </a:xfrm>
          <a:prstGeom prst="rect">
            <a:avLst/>
          </a:prstGeom>
          <a:noFill/>
          <a:ln w="0">
            <a:noFill/>
          </a:ln>
        </p:spPr>
        <p:txBody>
          <a:bodyPr anchor="ctr">
            <a:noAutofit/>
          </a:bodyPr>
          <a:lstStyle/>
          <a:p>
            <a:pPr indent="0" algn="r">
              <a:lnSpc>
                <a:spcPct val="100000"/>
              </a:lnSpc>
              <a:buNone/>
              <a:tabLst>
                <a:tab pos="0" algn="l"/>
              </a:tabLst>
            </a:pPr>
            <a:r>
              <a:rPr lang="en-US" sz="1000" b="0" strike="noStrike" spc="-1">
                <a:solidFill>
                  <a:schemeClr val="dk1"/>
                </a:solidFill>
                <a:latin typeface="EB Garamond"/>
                <a:ea typeface="EB Garamond"/>
              </a:rPr>
              <a:t>Gather requirements for the project</a:t>
            </a:r>
            <a:endParaRPr lang="en-IN" sz="1000" b="0" strike="noStrike" spc="-1">
              <a:solidFill>
                <a:srgbClr val="000000"/>
              </a:solidFill>
              <a:latin typeface="Arial"/>
            </a:endParaRPr>
          </a:p>
        </p:txBody>
      </p:sp>
      <p:sp>
        <p:nvSpPr>
          <p:cNvPr id="352" name="PlaceHolder 3"/>
          <p:cNvSpPr>
            <a:spLocks noGrp="1"/>
          </p:cNvSpPr>
          <p:nvPr>
            <p:ph/>
          </p:nvPr>
        </p:nvSpPr>
        <p:spPr>
          <a:xfrm>
            <a:off x="633960" y="2188440"/>
            <a:ext cx="1714320" cy="319680"/>
          </a:xfrm>
          <a:prstGeom prst="rect">
            <a:avLst/>
          </a:prstGeom>
          <a:noFill/>
          <a:ln w="0">
            <a:noFill/>
          </a:ln>
        </p:spPr>
        <p:txBody>
          <a:bodyPr anchor="ctr">
            <a:noAutofit/>
          </a:bodyPr>
          <a:lstStyle/>
          <a:p>
            <a:pPr indent="0" algn="r">
              <a:lnSpc>
                <a:spcPct val="100000"/>
              </a:lnSpc>
              <a:buNone/>
              <a:tabLst>
                <a:tab pos="0" algn="l"/>
              </a:tabLst>
            </a:pPr>
            <a:r>
              <a:rPr lang="en-US" sz="1000" b="0" strike="noStrike" spc="-1">
                <a:solidFill>
                  <a:schemeClr val="dk1"/>
                </a:solidFill>
                <a:latin typeface="EB Garamond"/>
                <a:ea typeface="EB Garamond"/>
              </a:rPr>
              <a:t>Prepare database design schemas</a:t>
            </a:r>
            <a:endParaRPr lang="en-IN" sz="1000" b="0" strike="noStrike" spc="-1">
              <a:solidFill>
                <a:srgbClr val="000000"/>
              </a:solidFill>
              <a:latin typeface="Arial"/>
            </a:endParaRPr>
          </a:p>
        </p:txBody>
      </p:sp>
      <p:sp>
        <p:nvSpPr>
          <p:cNvPr id="353" name="PlaceHolder 4"/>
          <p:cNvSpPr>
            <a:spLocks noGrp="1"/>
          </p:cNvSpPr>
          <p:nvPr>
            <p:ph/>
          </p:nvPr>
        </p:nvSpPr>
        <p:spPr>
          <a:xfrm>
            <a:off x="803880" y="3448800"/>
            <a:ext cx="1714320" cy="319680"/>
          </a:xfrm>
          <a:prstGeom prst="rect">
            <a:avLst/>
          </a:prstGeom>
          <a:noFill/>
          <a:ln w="0">
            <a:noFill/>
          </a:ln>
        </p:spPr>
        <p:txBody>
          <a:bodyPr anchor="ctr">
            <a:noAutofit/>
          </a:bodyPr>
          <a:lstStyle/>
          <a:p>
            <a:pPr indent="0" algn="r">
              <a:lnSpc>
                <a:spcPct val="100000"/>
              </a:lnSpc>
              <a:buNone/>
              <a:tabLst>
                <a:tab pos="0" algn="l"/>
              </a:tabLst>
            </a:pPr>
            <a:r>
              <a:rPr lang="en-US" sz="1000" b="0" strike="noStrike" spc="-1">
                <a:solidFill>
                  <a:schemeClr val="dk1"/>
                </a:solidFill>
                <a:latin typeface="EB Garamond"/>
                <a:ea typeface="EB Garamond"/>
              </a:rPr>
              <a:t>Get your initial project Structure ready</a:t>
            </a:r>
            <a:endParaRPr lang="en-IN" sz="1000" b="0" strike="noStrike" spc="-1">
              <a:solidFill>
                <a:srgbClr val="000000"/>
              </a:solidFill>
              <a:latin typeface="Arial"/>
            </a:endParaRPr>
          </a:p>
        </p:txBody>
      </p:sp>
      <p:sp>
        <p:nvSpPr>
          <p:cNvPr id="354" name="PlaceHolder 5"/>
          <p:cNvSpPr>
            <a:spLocks noGrp="1"/>
          </p:cNvSpPr>
          <p:nvPr>
            <p:ph/>
          </p:nvPr>
        </p:nvSpPr>
        <p:spPr>
          <a:xfrm>
            <a:off x="1798200" y="4258440"/>
            <a:ext cx="1714320" cy="319680"/>
          </a:xfrm>
          <a:prstGeom prst="rect">
            <a:avLst/>
          </a:prstGeom>
          <a:noFill/>
          <a:ln w="0">
            <a:noFill/>
          </a:ln>
        </p:spPr>
        <p:txBody>
          <a:bodyPr anchor="ctr">
            <a:noAutofit/>
          </a:bodyPr>
          <a:lstStyle/>
          <a:p>
            <a:pPr indent="0" algn="r">
              <a:lnSpc>
                <a:spcPct val="100000"/>
              </a:lnSpc>
              <a:buNone/>
              <a:tabLst>
                <a:tab pos="0" algn="l"/>
              </a:tabLst>
            </a:pPr>
            <a:r>
              <a:rPr lang="en-US" sz="1000" b="0" strike="noStrike" spc="-1">
                <a:solidFill>
                  <a:schemeClr val="dk1"/>
                </a:solidFill>
                <a:latin typeface="EB Garamond"/>
                <a:ea typeface="EB Garamond"/>
              </a:rPr>
              <a:t>Initiate a git repository</a:t>
            </a:r>
            <a:endParaRPr lang="en-IN" sz="1000" b="0" strike="noStrike" spc="-1">
              <a:solidFill>
                <a:srgbClr val="000000"/>
              </a:solidFill>
              <a:latin typeface="Arial"/>
            </a:endParaRPr>
          </a:p>
        </p:txBody>
      </p:sp>
      <p:sp>
        <p:nvSpPr>
          <p:cNvPr id="355" name="PlaceHolder 6"/>
          <p:cNvSpPr>
            <a:spLocks noGrp="1"/>
          </p:cNvSpPr>
          <p:nvPr>
            <p:ph/>
          </p:nvPr>
        </p:nvSpPr>
        <p:spPr>
          <a:xfrm>
            <a:off x="6615360" y="961200"/>
            <a:ext cx="1714320" cy="319680"/>
          </a:xfrm>
          <a:prstGeom prst="rect">
            <a:avLst/>
          </a:prstGeom>
          <a:noFill/>
          <a:ln w="0">
            <a:noFill/>
          </a:ln>
        </p:spPr>
        <p:txBody>
          <a:bodyPr anchor="ctr">
            <a:noAutofit/>
          </a:bodyPr>
          <a:lstStyle/>
          <a:p>
            <a:pPr indent="0">
              <a:lnSpc>
                <a:spcPct val="100000"/>
              </a:lnSpc>
              <a:buNone/>
              <a:tabLst>
                <a:tab pos="0" algn="l"/>
              </a:tabLst>
            </a:pPr>
            <a:r>
              <a:rPr lang="en-US" sz="1000" b="0" strike="noStrike" spc="-1">
                <a:solidFill>
                  <a:schemeClr val="dk1"/>
                </a:solidFill>
                <a:latin typeface="EB Garamond"/>
                <a:ea typeface="EB Garamond"/>
              </a:rPr>
              <a:t>add Readme.md file with description of the project</a:t>
            </a:r>
            <a:endParaRPr lang="en-IN" sz="1000" b="0" strike="noStrike" spc="-1">
              <a:solidFill>
                <a:srgbClr val="000000"/>
              </a:solidFill>
              <a:latin typeface="Arial"/>
            </a:endParaRPr>
          </a:p>
        </p:txBody>
      </p:sp>
      <p:sp>
        <p:nvSpPr>
          <p:cNvPr id="356" name="PlaceHolder 7"/>
          <p:cNvSpPr>
            <a:spLocks noGrp="1"/>
          </p:cNvSpPr>
          <p:nvPr>
            <p:ph/>
          </p:nvPr>
        </p:nvSpPr>
        <p:spPr>
          <a:xfrm>
            <a:off x="6787080" y="2188440"/>
            <a:ext cx="1714320" cy="319680"/>
          </a:xfrm>
          <a:prstGeom prst="rect">
            <a:avLst/>
          </a:prstGeom>
          <a:noFill/>
          <a:ln w="0">
            <a:noFill/>
          </a:ln>
        </p:spPr>
        <p:txBody>
          <a:bodyPr anchor="ctr">
            <a:noAutofit/>
          </a:bodyPr>
          <a:lstStyle/>
          <a:p>
            <a:pPr indent="0">
              <a:lnSpc>
                <a:spcPct val="100000"/>
              </a:lnSpc>
              <a:buNone/>
              <a:tabLst>
                <a:tab pos="0" algn="l"/>
              </a:tabLst>
            </a:pPr>
            <a:r>
              <a:rPr lang="en-US" sz="1000" b="0" strike="noStrike" spc="-1">
                <a:solidFill>
                  <a:schemeClr val="dk1"/>
                </a:solidFill>
                <a:latin typeface="EB Garamond"/>
                <a:ea typeface="EB Garamond"/>
              </a:rPr>
              <a:t>Commit all changes with "first commit"</a:t>
            </a:r>
            <a:endParaRPr lang="en-IN" sz="1000" b="0" strike="noStrike" spc="-1">
              <a:solidFill>
                <a:srgbClr val="000000"/>
              </a:solidFill>
              <a:latin typeface="Arial"/>
            </a:endParaRPr>
          </a:p>
        </p:txBody>
      </p:sp>
      <p:sp>
        <p:nvSpPr>
          <p:cNvPr id="357" name="PlaceHolder 8"/>
          <p:cNvSpPr>
            <a:spLocks noGrp="1"/>
          </p:cNvSpPr>
          <p:nvPr>
            <p:ph/>
          </p:nvPr>
        </p:nvSpPr>
        <p:spPr>
          <a:xfrm>
            <a:off x="6602400" y="3448800"/>
            <a:ext cx="1714320" cy="319680"/>
          </a:xfrm>
          <a:prstGeom prst="rect">
            <a:avLst/>
          </a:prstGeom>
          <a:noFill/>
          <a:ln w="0">
            <a:noFill/>
          </a:ln>
        </p:spPr>
        <p:txBody>
          <a:bodyPr anchor="ctr">
            <a:noAutofit/>
          </a:bodyPr>
          <a:lstStyle/>
          <a:p>
            <a:pPr indent="0">
              <a:lnSpc>
                <a:spcPct val="100000"/>
              </a:lnSpc>
              <a:buNone/>
              <a:tabLst>
                <a:tab pos="0" algn="l"/>
              </a:tabLst>
            </a:pPr>
            <a:r>
              <a:rPr lang="en-US" sz="1000" b="0" strike="noStrike" spc="-1">
                <a:solidFill>
                  <a:schemeClr val="dk1"/>
                </a:solidFill>
                <a:latin typeface="EB Garamond"/>
                <a:ea typeface="EB Garamond"/>
              </a:rPr>
              <a:t>create a repository on github realted to project</a:t>
            </a:r>
            <a:endParaRPr lang="en-IN" sz="1000" b="0" strike="noStrike" spc="-1">
              <a:solidFill>
                <a:srgbClr val="000000"/>
              </a:solidFill>
              <a:latin typeface="Arial"/>
            </a:endParaRPr>
          </a:p>
        </p:txBody>
      </p:sp>
      <p:sp>
        <p:nvSpPr>
          <p:cNvPr id="358" name="PlaceHolder 9"/>
          <p:cNvSpPr>
            <a:spLocks noGrp="1"/>
          </p:cNvSpPr>
          <p:nvPr>
            <p:ph/>
          </p:nvPr>
        </p:nvSpPr>
        <p:spPr>
          <a:xfrm>
            <a:off x="5585040" y="4258440"/>
            <a:ext cx="1714320" cy="319680"/>
          </a:xfrm>
          <a:prstGeom prst="rect">
            <a:avLst/>
          </a:prstGeom>
          <a:noFill/>
          <a:ln w="0">
            <a:noFill/>
          </a:ln>
        </p:spPr>
        <p:txBody>
          <a:bodyPr anchor="ctr">
            <a:noAutofit/>
          </a:bodyPr>
          <a:lstStyle/>
          <a:p>
            <a:pPr indent="0">
              <a:lnSpc>
                <a:spcPct val="100000"/>
              </a:lnSpc>
              <a:buNone/>
              <a:tabLst>
                <a:tab pos="0" algn="l"/>
              </a:tabLst>
            </a:pPr>
            <a:r>
              <a:rPr lang="en-US" sz="1000" b="0" strike="noStrike" spc="-1">
                <a:solidFill>
                  <a:schemeClr val="dk1"/>
                </a:solidFill>
                <a:latin typeface="EB Garamond"/>
                <a:ea typeface="EB Garamond"/>
              </a:rPr>
              <a:t>Push your changes to github</a:t>
            </a:r>
            <a:endParaRPr lang="en-IN" sz="1000" b="0" strike="noStrike" spc="-1">
              <a:solidFill>
                <a:srgbClr val="000000"/>
              </a:solidFill>
              <a:latin typeface="Arial"/>
            </a:endParaRPr>
          </a:p>
        </p:txBody>
      </p:sp>
      <p:sp>
        <p:nvSpPr>
          <p:cNvPr id="359" name="Google Shape;1874;g2139e008f02_0_11"/>
          <p:cNvSpPr/>
          <p:nvPr/>
        </p:nvSpPr>
        <p:spPr>
          <a:xfrm>
            <a:off x="193320" y="125280"/>
            <a:ext cx="3125880" cy="9140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US" sz="2400" b="1" strike="noStrike" spc="-1">
                <a:solidFill>
                  <a:schemeClr val="lt2"/>
                </a:solidFill>
                <a:latin typeface="EB Garamond"/>
                <a:ea typeface="EB Garamond"/>
              </a:rPr>
              <a:t>Assessment Parameter</a:t>
            </a:r>
            <a:endParaRPr lang="en-IN" sz="2400" b="0" strike="noStrike" spc="-1">
              <a:solidFill>
                <a:srgbClr val="000000"/>
              </a:solidFill>
              <a:latin typeface="Arial"/>
            </a:endParaRPr>
          </a:p>
        </p:txBody>
      </p:sp>
    </p:spTree>
  </p:cSld>
  <p:clrMapOvr>
    <a:masterClrMapping/>
  </p:clrMapOvr>
</p:sld>
</file>

<file path=ppt/theme/theme1.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Simple Light">
  <a:themeElements>
    <a:clrScheme name="Sunstone 01">
      <a:dk1>
        <a:srgbClr val="000000"/>
      </a:dk1>
      <a:lt1>
        <a:srgbClr val="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58</TotalTime>
  <Words>776</Words>
  <Application>Microsoft Office PowerPoint</Application>
  <PresentationFormat>On-screen Show (16:9)</PresentationFormat>
  <Paragraphs>131</Paragraphs>
  <Slides>11</Slides>
  <Notes>0</Notes>
  <HiddenSlides>0</HiddenSlides>
  <MMClips>0</MMClips>
  <ScaleCrop>false</ScaleCrop>
  <HeadingPairs>
    <vt:vector size="6" baseType="variant">
      <vt:variant>
        <vt:lpstr>Fonts Used</vt:lpstr>
      </vt:variant>
      <vt:variant>
        <vt:i4>10</vt:i4>
      </vt:variant>
      <vt:variant>
        <vt:lpstr>Theme</vt:lpstr>
      </vt:variant>
      <vt:variant>
        <vt:i4>7</vt:i4>
      </vt:variant>
      <vt:variant>
        <vt:lpstr>Slide Titles</vt:lpstr>
      </vt:variant>
      <vt:variant>
        <vt:i4>11</vt:i4>
      </vt:variant>
    </vt:vector>
  </HeadingPairs>
  <TitlesOfParts>
    <vt:vector size="28" baseType="lpstr">
      <vt:lpstr>Arial</vt:lpstr>
      <vt:lpstr>Calibri</vt:lpstr>
      <vt:lpstr>EB Garamond</vt:lpstr>
      <vt:lpstr>EB Garamond Medium</vt:lpstr>
      <vt:lpstr>Noto Sans Symbols</vt:lpstr>
      <vt:lpstr>Public Sans</vt:lpstr>
      <vt:lpstr>PublicSans-BoldItalic</vt:lpstr>
      <vt:lpstr>PublicSans-Regular</vt:lpstr>
      <vt:lpstr>Symbol</vt:lpstr>
      <vt:lpstr>Wingdings</vt:lpstr>
      <vt:lpstr>Simple Light</vt:lpstr>
      <vt:lpstr>Simple Light</vt:lpstr>
      <vt:lpstr>Simple Light</vt:lpstr>
      <vt:lpstr>Simple Light</vt:lpstr>
      <vt:lpstr>Simple Light</vt:lpstr>
      <vt:lpstr>Simple Light</vt:lpstr>
      <vt:lpstr>Simple Light</vt:lpstr>
      <vt:lpstr>PowerPoint Presentation</vt:lpstr>
      <vt:lpstr>Internet Banking</vt:lpstr>
      <vt:lpstr>PowerPoint Presentation</vt:lpstr>
      <vt:lpstr>SRS for “Internet Banking"</vt:lpstr>
      <vt:lpstr>SRS for “Internet Banking"</vt:lpstr>
      <vt:lpstr>SRS for “Internet Banking"</vt:lpstr>
      <vt:lpstr>SRS for “Internet Banking"</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Dr Manish Sharma</dc:creator>
  <dc:description/>
  <cp:lastModifiedBy>Prakash E</cp:lastModifiedBy>
  <cp:revision>13</cp:revision>
  <dcterms:created xsi:type="dcterms:W3CDTF">2020-08-13T11:21:46Z</dcterms:created>
  <dcterms:modified xsi:type="dcterms:W3CDTF">2023-03-10T03:49:20Z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7</vt:i4>
  </property>
  <property fmtid="{D5CDD505-2E9C-101B-9397-08002B2CF9AE}" pid="3" name="PresentationFormat">
    <vt:lpwstr>On-screen Show (16:9)</vt:lpwstr>
  </property>
  <property fmtid="{D5CDD505-2E9C-101B-9397-08002B2CF9AE}" pid="4" name="Slides">
    <vt:i4>11</vt:i4>
  </property>
</Properties>
</file>